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79" r:id="rId4"/>
    <p:sldMasterId id="2147483780" r:id="rId5"/>
    <p:sldMasterId id="2147483781" r:id="rId6"/>
    <p:sldMasterId id="214748378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Lst>
  <p:sldSz cy="5143500" cx="9144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font" Target="fonts/Roboto-italic.fntdata"/><Relationship Id="rId30" Type="http://schemas.openxmlformats.org/officeDocument/2006/relationships/font" Target="fonts/Roboto-bold.fntdata"/><Relationship Id="rId32" Type="http://schemas.openxmlformats.org/officeDocument/2006/relationships/font" Target="fonts/Roboto-boldItalic.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font" Target="fonts/Roboto-regular.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26ead2334a2_4_124: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0" name="Google Shape;1150;g26ead2334a2_4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1f591f70967_4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1f591f70967_4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2cc8f27d120_1_55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g2cc8f27d120_1_5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2cc8f27d120_1_55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g2cc8f27d120_1_5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26ead2334a2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0" name="Google Shape;1280;g26ead2334a2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26eaeab7c4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26eaeab7c4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2cc5e2d12c1_1_53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g2cc5e2d12c1_1_5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2cc5e2d12c1_1_54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g2cc5e2d12c1_1_5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1f591f70967_4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g1f591f70967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2cc5e2d12c1_1_55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Check is it correct or not for all slides</a:t>
            </a:r>
            <a:endParaRPr/>
          </a:p>
        </p:txBody>
      </p:sp>
      <p:sp>
        <p:nvSpPr>
          <p:cNvPr id="1329" name="Google Shape;1329;g2cc5e2d12c1_1_5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2cc5e2d12c1_1_56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g2cc5e2d12c1_1_5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6ead2334a2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26ead2334a2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2cc5e2d12c1_1_57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g2cc5e2d12c1_1_5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26ead2334a2_4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4" name="Google Shape;1164;g26ead2334a2_4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26ead2334a2_4_15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1" name="Google Shape;1171;g26ead2334a2_4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26ead2334a2_4_13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9" name="Google Shape;1179;g26ead2334a2_4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26eaeab7c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26eaeab7c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2cc8f27d120_1_48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g2cc8f27d120_1_4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2cc8f27d120_1_50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g2cc8f27d120_1_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2cc8f27d120_1_52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g2cc8f27d120_1_5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836" name="Shape 836"/>
        <p:cNvGrpSpPr/>
        <p:nvPr/>
      </p:nvGrpSpPr>
      <p:grpSpPr>
        <a:xfrm>
          <a:off x="0" y="0"/>
          <a:ext cx="0" cy="0"/>
          <a:chOff x="0" y="0"/>
          <a:chExt cx="0" cy="0"/>
        </a:xfrm>
      </p:grpSpPr>
      <p:sp>
        <p:nvSpPr>
          <p:cNvPr id="837" name="Google Shape;837;p103"/>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8" name="Google Shape;838;p103"/>
          <p:cNvSpPr/>
          <p:nvPr/>
        </p:nvSpPr>
        <p:spPr>
          <a:xfrm>
            <a:off x="0" y="1449227"/>
            <a:ext cx="9144000" cy="2187896"/>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9" name="Google Shape;839;p103"/>
          <p:cNvSpPr/>
          <p:nvPr>
            <p:ph idx="2" type="pic"/>
          </p:nvPr>
        </p:nvSpPr>
        <p:spPr>
          <a:xfrm>
            <a:off x="485774" y="1103233"/>
            <a:ext cx="4029073" cy="2879885"/>
          </a:xfrm>
          <a:prstGeom prst="rect">
            <a:avLst/>
          </a:prstGeom>
          <a:solidFill>
            <a:srgbClr val="F2F2F2"/>
          </a:solidFill>
          <a:ln>
            <a:noFill/>
          </a:ln>
        </p:spPr>
      </p:sp>
      <p:sp>
        <p:nvSpPr>
          <p:cNvPr id="840" name="Google Shape;840;p103"/>
          <p:cNvSpPr/>
          <p:nvPr>
            <p:ph idx="3" type="pic"/>
          </p:nvPr>
        </p:nvSpPr>
        <p:spPr>
          <a:xfrm>
            <a:off x="4691061" y="1096802"/>
            <a:ext cx="4029073" cy="2892746"/>
          </a:xfrm>
          <a:prstGeom prst="rect">
            <a:avLst/>
          </a:prstGeom>
          <a:solidFill>
            <a:srgbClr val="F2F2F2"/>
          </a:solidFill>
          <a:ln>
            <a:noFill/>
          </a:ln>
        </p:spPr>
      </p:sp>
      <p:sp>
        <p:nvSpPr>
          <p:cNvPr id="841" name="Google Shape;841;p103"/>
          <p:cNvSpPr txBox="1"/>
          <p:nvPr>
            <p:ph idx="1" type="body"/>
          </p:nvPr>
        </p:nvSpPr>
        <p:spPr>
          <a:xfrm>
            <a:off x="485774" y="4088606"/>
            <a:ext cx="4029072" cy="5334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800"/>
              <a:buNone/>
              <a:defRPr b="1" sz="18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sz="15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200"/>
              <a:buNone/>
              <a:defRPr sz="1200"/>
            </a:lvl4pPr>
            <a:lvl5pPr indent="-228600" lvl="4" marL="2286000" algn="l">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2" name="Google Shape;842;p103"/>
          <p:cNvSpPr txBox="1"/>
          <p:nvPr>
            <p:ph idx="4" type="body"/>
          </p:nvPr>
        </p:nvSpPr>
        <p:spPr>
          <a:xfrm>
            <a:off x="4691061" y="443627"/>
            <a:ext cx="4029072" cy="5334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800"/>
              <a:buNone/>
              <a:defRPr b="1" sz="18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sz="15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200"/>
              <a:buNone/>
              <a:defRPr sz="1200"/>
            </a:lvl4pPr>
            <a:lvl5pPr indent="-228600" lvl="4" marL="2286000" algn="l">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grpSp>
        <p:nvGrpSpPr>
          <p:cNvPr id="843" name="Google Shape;843;p103"/>
          <p:cNvGrpSpPr/>
          <p:nvPr/>
        </p:nvGrpSpPr>
        <p:grpSpPr>
          <a:xfrm>
            <a:off x="4040981" y="316825"/>
            <a:ext cx="483394" cy="729854"/>
            <a:chOff x="371475" y="671713"/>
            <a:chExt cx="496540" cy="836738"/>
          </a:xfrm>
        </p:grpSpPr>
        <p:sp>
          <p:nvSpPr>
            <p:cNvPr id="844" name="Google Shape;844;p103"/>
            <p:cNvSpPr/>
            <p:nvPr/>
          </p:nvSpPr>
          <p:spPr>
            <a:xfrm>
              <a:off x="371475" y="1011911"/>
              <a:ext cx="496540" cy="4965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5" name="Google Shape;845;p103"/>
            <p:cNvSpPr/>
            <p:nvPr/>
          </p:nvSpPr>
          <p:spPr>
            <a:xfrm>
              <a:off x="620587" y="671713"/>
              <a:ext cx="247428" cy="247428"/>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846" name="Google Shape;846;p103"/>
          <p:cNvGrpSpPr/>
          <p:nvPr/>
        </p:nvGrpSpPr>
        <p:grpSpPr>
          <a:xfrm flipH="1">
            <a:off x="4686301" y="4088606"/>
            <a:ext cx="483394" cy="729854"/>
            <a:chOff x="371475" y="671713"/>
            <a:chExt cx="496540" cy="836738"/>
          </a:xfrm>
        </p:grpSpPr>
        <p:sp>
          <p:nvSpPr>
            <p:cNvPr id="847" name="Google Shape;847;p103"/>
            <p:cNvSpPr/>
            <p:nvPr/>
          </p:nvSpPr>
          <p:spPr>
            <a:xfrm>
              <a:off x="371475" y="1011911"/>
              <a:ext cx="496540" cy="4965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8" name="Google Shape;848;p103"/>
            <p:cNvSpPr/>
            <p:nvPr/>
          </p:nvSpPr>
          <p:spPr>
            <a:xfrm>
              <a:off x="620587" y="671713"/>
              <a:ext cx="247428" cy="247428"/>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Only">
  <p:cSld name="4_Title Only">
    <p:spTree>
      <p:nvGrpSpPr>
        <p:cNvPr id="849" name="Shape 849"/>
        <p:cNvGrpSpPr/>
        <p:nvPr/>
      </p:nvGrpSpPr>
      <p:grpSpPr>
        <a:xfrm>
          <a:off x="0" y="0"/>
          <a:ext cx="0" cy="0"/>
          <a:chOff x="0" y="0"/>
          <a:chExt cx="0" cy="0"/>
        </a:xfrm>
      </p:grpSpPr>
      <p:sp>
        <p:nvSpPr>
          <p:cNvPr id="850" name="Google Shape;850;p104"/>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51" name="Google Shape;851;p104"/>
          <p:cNvSpPr/>
          <p:nvPr>
            <p:ph idx="2" type="pic"/>
          </p:nvPr>
        </p:nvSpPr>
        <p:spPr>
          <a:xfrm>
            <a:off x="0" y="0"/>
            <a:ext cx="4514400" cy="5143500"/>
          </a:xfrm>
          <a:prstGeom prst="rect">
            <a:avLst/>
          </a:prstGeom>
          <a:solidFill>
            <a:srgbClr val="F2F2F2"/>
          </a:solidFill>
          <a:ln>
            <a:noFill/>
          </a:ln>
        </p:spPr>
      </p:sp>
      <p:sp>
        <p:nvSpPr>
          <p:cNvPr id="852" name="Google Shape;852;p104"/>
          <p:cNvSpPr/>
          <p:nvPr>
            <p:ph idx="3" type="pic"/>
          </p:nvPr>
        </p:nvSpPr>
        <p:spPr>
          <a:xfrm>
            <a:off x="4629151" y="0"/>
            <a:ext cx="4514849" cy="5143500"/>
          </a:xfrm>
          <a:prstGeom prst="rect">
            <a:avLst/>
          </a:prstGeom>
          <a:solidFill>
            <a:srgbClr val="F2F2F2"/>
          </a:solidFill>
          <a:ln>
            <a:noFill/>
          </a:ln>
        </p:spPr>
      </p:sp>
      <p:sp>
        <p:nvSpPr>
          <p:cNvPr id="853" name="Google Shape;853;p104"/>
          <p:cNvSpPr txBox="1"/>
          <p:nvPr>
            <p:ph idx="1" type="body"/>
          </p:nvPr>
        </p:nvSpPr>
        <p:spPr>
          <a:xfrm>
            <a:off x="544013" y="3756422"/>
            <a:ext cx="3682800" cy="5334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800"/>
              <a:buNone/>
              <a:defRPr b="1" sz="18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sz="15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200"/>
              <a:buNone/>
              <a:defRPr sz="1200"/>
            </a:lvl4pPr>
            <a:lvl5pPr indent="-228600" lvl="4" marL="2286000" algn="l">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4" name="Google Shape;854;p104"/>
          <p:cNvSpPr txBox="1"/>
          <p:nvPr>
            <p:ph idx="4" type="body"/>
          </p:nvPr>
        </p:nvSpPr>
        <p:spPr>
          <a:xfrm>
            <a:off x="4976695" y="3756422"/>
            <a:ext cx="3681531" cy="5334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800"/>
              <a:buNone/>
              <a:defRPr b="1" sz="18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sz="15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200"/>
              <a:buNone/>
              <a:defRPr sz="1200"/>
            </a:lvl4pPr>
            <a:lvl5pPr indent="-228600" lvl="4" marL="2286000" algn="l">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855" name="Shape 855"/>
        <p:cNvGrpSpPr/>
        <p:nvPr/>
      </p:nvGrpSpPr>
      <p:grpSpPr>
        <a:xfrm>
          <a:off x="0" y="0"/>
          <a:ext cx="0" cy="0"/>
          <a:chOff x="0" y="0"/>
          <a:chExt cx="0" cy="0"/>
        </a:xfrm>
      </p:grpSpPr>
      <p:sp>
        <p:nvSpPr>
          <p:cNvPr id="856" name="Google Shape;856;p105"/>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57" name="Google Shape;857;p105"/>
          <p:cNvSpPr/>
          <p:nvPr/>
        </p:nvSpPr>
        <p:spPr>
          <a:xfrm>
            <a:off x="0" y="0"/>
            <a:ext cx="4029072" cy="5143499"/>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58" name="Google Shape;858;p105"/>
          <p:cNvSpPr/>
          <p:nvPr>
            <p:ph idx="2" type="pic"/>
          </p:nvPr>
        </p:nvSpPr>
        <p:spPr>
          <a:xfrm>
            <a:off x="278606" y="195263"/>
            <a:ext cx="4213615" cy="4725590"/>
          </a:xfrm>
          <a:prstGeom prst="rect">
            <a:avLst/>
          </a:prstGeom>
          <a:solidFill>
            <a:srgbClr val="F2F2F2"/>
          </a:solidFill>
          <a:ln>
            <a:noFill/>
          </a:ln>
        </p:spPr>
      </p:sp>
      <p:sp>
        <p:nvSpPr>
          <p:cNvPr id="859" name="Google Shape;859;p105"/>
          <p:cNvSpPr/>
          <p:nvPr/>
        </p:nvSpPr>
        <p:spPr>
          <a:xfrm>
            <a:off x="5114930" y="-13693"/>
            <a:ext cx="4029072" cy="5143499"/>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60" name="Google Shape;860;p105"/>
          <p:cNvSpPr/>
          <p:nvPr>
            <p:ph idx="3" type="pic"/>
          </p:nvPr>
        </p:nvSpPr>
        <p:spPr>
          <a:xfrm>
            <a:off x="4710110" y="195263"/>
            <a:ext cx="4214700" cy="4725590"/>
          </a:xfrm>
          <a:prstGeom prst="rect">
            <a:avLst/>
          </a:prstGeom>
          <a:solidFill>
            <a:srgbClr val="F2F2F2"/>
          </a:solidFill>
          <a:ln>
            <a:noFill/>
          </a:ln>
        </p:spPr>
      </p:sp>
      <p:sp>
        <p:nvSpPr>
          <p:cNvPr id="861" name="Google Shape;861;p105"/>
          <p:cNvSpPr txBox="1"/>
          <p:nvPr>
            <p:ph idx="1" type="body"/>
          </p:nvPr>
        </p:nvSpPr>
        <p:spPr>
          <a:xfrm>
            <a:off x="544013" y="3756422"/>
            <a:ext cx="3682800" cy="5334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800"/>
              <a:buNone/>
              <a:defRPr b="1" sz="18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sz="15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200"/>
              <a:buNone/>
              <a:defRPr sz="1200"/>
            </a:lvl4pPr>
            <a:lvl5pPr indent="-228600" lvl="4" marL="2286000" algn="l">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62" name="Google Shape;862;p105"/>
          <p:cNvSpPr txBox="1"/>
          <p:nvPr>
            <p:ph idx="4" type="body"/>
          </p:nvPr>
        </p:nvSpPr>
        <p:spPr>
          <a:xfrm>
            <a:off x="4976695" y="3756422"/>
            <a:ext cx="3681531" cy="5334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800"/>
              <a:buNone/>
              <a:defRPr b="1" sz="18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sz="15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200"/>
              <a:buNone/>
              <a:defRPr sz="1200"/>
            </a:lvl4pPr>
            <a:lvl5pPr indent="-228600" lvl="4" marL="2286000" algn="l">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Only">
  <p:cSld name="6_Title Only">
    <p:spTree>
      <p:nvGrpSpPr>
        <p:cNvPr id="863" name="Shape 863"/>
        <p:cNvGrpSpPr/>
        <p:nvPr/>
      </p:nvGrpSpPr>
      <p:grpSpPr>
        <a:xfrm>
          <a:off x="0" y="0"/>
          <a:ext cx="0" cy="0"/>
          <a:chOff x="0" y="0"/>
          <a:chExt cx="0" cy="0"/>
        </a:xfrm>
      </p:grpSpPr>
      <p:sp>
        <p:nvSpPr>
          <p:cNvPr id="864" name="Google Shape;864;p106"/>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65" name="Google Shape;865;p106"/>
          <p:cNvSpPr txBox="1"/>
          <p:nvPr>
            <p:ph type="title"/>
          </p:nvPr>
        </p:nvSpPr>
        <p:spPr>
          <a:xfrm>
            <a:off x="278606" y="195263"/>
            <a:ext cx="4626355"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66" name="Google Shape;866;p106"/>
          <p:cNvSpPr/>
          <p:nvPr/>
        </p:nvSpPr>
        <p:spPr>
          <a:xfrm>
            <a:off x="5076826" y="0"/>
            <a:ext cx="2033312" cy="1714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67" name="Google Shape;867;p106"/>
          <p:cNvSpPr/>
          <p:nvPr/>
        </p:nvSpPr>
        <p:spPr>
          <a:xfrm>
            <a:off x="7110688" y="1714500"/>
            <a:ext cx="2033312" cy="1714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68" name="Google Shape;868;p106"/>
          <p:cNvSpPr/>
          <p:nvPr/>
        </p:nvSpPr>
        <p:spPr>
          <a:xfrm>
            <a:off x="5076825" y="3429000"/>
            <a:ext cx="2033312" cy="171450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69" name="Google Shape;869;p106"/>
          <p:cNvSpPr/>
          <p:nvPr/>
        </p:nvSpPr>
        <p:spPr>
          <a:xfrm>
            <a:off x="7110688" y="0"/>
            <a:ext cx="2033312" cy="17145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0" name="Google Shape;870;p106"/>
          <p:cNvSpPr/>
          <p:nvPr/>
        </p:nvSpPr>
        <p:spPr>
          <a:xfrm>
            <a:off x="5076273" y="1714500"/>
            <a:ext cx="2033312" cy="17145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1" name="Google Shape;871;p106"/>
          <p:cNvSpPr/>
          <p:nvPr/>
        </p:nvSpPr>
        <p:spPr>
          <a:xfrm>
            <a:off x="7110688" y="3429000"/>
            <a:ext cx="2033312" cy="17145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2" name="Google Shape;872;p106"/>
          <p:cNvSpPr/>
          <p:nvPr/>
        </p:nvSpPr>
        <p:spPr>
          <a:xfrm rot="5400000">
            <a:off x="7067240" y="787780"/>
            <a:ext cx="223631" cy="138940"/>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3" name="Google Shape;873;p106"/>
          <p:cNvSpPr/>
          <p:nvPr/>
        </p:nvSpPr>
        <p:spPr>
          <a:xfrm rot="-5400000">
            <a:off x="6928575" y="2502280"/>
            <a:ext cx="223631" cy="138940"/>
          </a:xfrm>
          <a:prstGeom prst="triangle">
            <a:avLst>
              <a:gd fmla="val 50000" name="adj"/>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4" name="Google Shape;874;p106"/>
          <p:cNvSpPr/>
          <p:nvPr/>
        </p:nvSpPr>
        <p:spPr>
          <a:xfrm rot="5400000">
            <a:off x="7067240" y="4216780"/>
            <a:ext cx="223631" cy="138940"/>
          </a:xfrm>
          <a:prstGeom prst="triangle">
            <a:avLst>
              <a:gd fmla="val 50000" name="adj"/>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5" name="Google Shape;875;p106"/>
          <p:cNvSpPr/>
          <p:nvPr>
            <p:ph idx="2" type="pic"/>
          </p:nvPr>
        </p:nvSpPr>
        <p:spPr>
          <a:xfrm>
            <a:off x="7600191" y="421258"/>
            <a:ext cx="1054307" cy="871983"/>
          </a:xfrm>
          <a:prstGeom prst="rect">
            <a:avLst/>
          </a:prstGeom>
          <a:noFill/>
          <a:ln>
            <a:noFill/>
          </a:ln>
        </p:spPr>
      </p:sp>
      <p:sp>
        <p:nvSpPr>
          <p:cNvPr id="876" name="Google Shape;876;p106"/>
          <p:cNvSpPr/>
          <p:nvPr>
            <p:ph idx="3" type="pic"/>
          </p:nvPr>
        </p:nvSpPr>
        <p:spPr>
          <a:xfrm>
            <a:off x="5565776" y="2135759"/>
            <a:ext cx="1054306" cy="871983"/>
          </a:xfrm>
          <a:prstGeom prst="rect">
            <a:avLst/>
          </a:prstGeom>
          <a:noFill/>
          <a:ln>
            <a:noFill/>
          </a:ln>
        </p:spPr>
      </p:sp>
      <p:sp>
        <p:nvSpPr>
          <p:cNvPr id="877" name="Google Shape;877;p106"/>
          <p:cNvSpPr/>
          <p:nvPr>
            <p:ph idx="4" type="pic"/>
          </p:nvPr>
        </p:nvSpPr>
        <p:spPr>
          <a:xfrm>
            <a:off x="7600191" y="3850259"/>
            <a:ext cx="1054307" cy="871983"/>
          </a:xfrm>
          <a:prstGeom prst="rect">
            <a:avLst/>
          </a:prstGeom>
          <a:noFill/>
          <a:ln>
            <a:noFill/>
          </a:ln>
        </p:spPr>
      </p:sp>
      <p:sp>
        <p:nvSpPr>
          <p:cNvPr id="878" name="Google Shape;878;p106"/>
          <p:cNvSpPr/>
          <p:nvPr>
            <p:ph idx="5" type="pic"/>
          </p:nvPr>
        </p:nvSpPr>
        <p:spPr>
          <a:xfrm>
            <a:off x="278606" y="925116"/>
            <a:ext cx="4626355" cy="4218384"/>
          </a:xfrm>
          <a:prstGeom prst="rect">
            <a:avLst/>
          </a:prstGeom>
          <a:solidFill>
            <a:srgbClr val="F2F2F2"/>
          </a:solidFill>
          <a:ln>
            <a:noFill/>
          </a:ln>
        </p:spPr>
      </p:sp>
      <p:sp>
        <p:nvSpPr>
          <p:cNvPr id="879" name="Google Shape;879;p106"/>
          <p:cNvSpPr txBox="1"/>
          <p:nvPr>
            <p:ph idx="1" type="body"/>
          </p:nvPr>
        </p:nvSpPr>
        <p:spPr>
          <a:xfrm>
            <a:off x="5217182" y="161925"/>
            <a:ext cx="1752600" cy="139065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80" name="Google Shape;880;p106"/>
          <p:cNvSpPr txBox="1"/>
          <p:nvPr>
            <p:ph idx="6" type="body"/>
          </p:nvPr>
        </p:nvSpPr>
        <p:spPr>
          <a:xfrm>
            <a:off x="7251044" y="1876425"/>
            <a:ext cx="1752600" cy="139065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81" name="Google Shape;881;p106"/>
          <p:cNvSpPr txBox="1"/>
          <p:nvPr>
            <p:ph idx="7" type="body"/>
          </p:nvPr>
        </p:nvSpPr>
        <p:spPr>
          <a:xfrm>
            <a:off x="5217181" y="3590925"/>
            <a:ext cx="1752600" cy="139065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Only">
  <p:cSld name="7_Title Only">
    <p:spTree>
      <p:nvGrpSpPr>
        <p:cNvPr id="882" name="Shape 882"/>
        <p:cNvGrpSpPr/>
        <p:nvPr/>
      </p:nvGrpSpPr>
      <p:grpSpPr>
        <a:xfrm>
          <a:off x="0" y="0"/>
          <a:ext cx="0" cy="0"/>
          <a:chOff x="0" y="0"/>
          <a:chExt cx="0" cy="0"/>
        </a:xfrm>
      </p:grpSpPr>
      <p:sp>
        <p:nvSpPr>
          <p:cNvPr id="883" name="Google Shape;883;p107"/>
          <p:cNvSpPr txBox="1"/>
          <p:nvPr>
            <p:ph type="title"/>
          </p:nvPr>
        </p:nvSpPr>
        <p:spPr>
          <a:xfrm>
            <a:off x="278606" y="195263"/>
            <a:ext cx="8640366"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84" name="Google Shape;884;p107"/>
          <p:cNvSpPr/>
          <p:nvPr>
            <p:ph idx="2" type="pic"/>
          </p:nvPr>
        </p:nvSpPr>
        <p:spPr>
          <a:xfrm>
            <a:off x="278606" y="925116"/>
            <a:ext cx="8640365" cy="2287316"/>
          </a:xfrm>
          <a:prstGeom prst="rect">
            <a:avLst/>
          </a:prstGeom>
          <a:solidFill>
            <a:srgbClr val="F2F2F2"/>
          </a:solidFill>
          <a:ln>
            <a:noFill/>
          </a:ln>
        </p:spPr>
      </p:sp>
      <p:sp>
        <p:nvSpPr>
          <p:cNvPr id="885" name="Google Shape;885;p107"/>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886" name="Google Shape;886;p107"/>
          <p:cNvSpPr/>
          <p:nvPr>
            <p:ph idx="3" type="pic"/>
          </p:nvPr>
        </p:nvSpPr>
        <p:spPr>
          <a:xfrm>
            <a:off x="1100033" y="2249798"/>
            <a:ext cx="1054306" cy="871983"/>
          </a:xfrm>
          <a:prstGeom prst="rect">
            <a:avLst/>
          </a:prstGeom>
          <a:noFill/>
          <a:ln>
            <a:noFill/>
          </a:ln>
        </p:spPr>
      </p:sp>
      <p:sp>
        <p:nvSpPr>
          <p:cNvPr id="887" name="Google Shape;887;p107"/>
          <p:cNvSpPr/>
          <p:nvPr>
            <p:ph idx="4" type="pic"/>
          </p:nvPr>
        </p:nvSpPr>
        <p:spPr>
          <a:xfrm>
            <a:off x="3081101" y="2249798"/>
            <a:ext cx="1054307" cy="871983"/>
          </a:xfrm>
          <a:prstGeom prst="rect">
            <a:avLst/>
          </a:prstGeom>
          <a:noFill/>
          <a:ln>
            <a:noFill/>
          </a:ln>
        </p:spPr>
      </p:sp>
      <p:sp>
        <p:nvSpPr>
          <p:cNvPr id="888" name="Google Shape;888;p107"/>
          <p:cNvSpPr/>
          <p:nvPr>
            <p:ph idx="5" type="pic"/>
          </p:nvPr>
        </p:nvSpPr>
        <p:spPr>
          <a:xfrm>
            <a:off x="5062169" y="2249798"/>
            <a:ext cx="1054307" cy="871983"/>
          </a:xfrm>
          <a:prstGeom prst="rect">
            <a:avLst/>
          </a:prstGeom>
          <a:noFill/>
          <a:ln>
            <a:noFill/>
          </a:ln>
        </p:spPr>
      </p:sp>
      <p:sp>
        <p:nvSpPr>
          <p:cNvPr id="889" name="Google Shape;889;p107"/>
          <p:cNvSpPr/>
          <p:nvPr>
            <p:ph idx="6" type="pic"/>
          </p:nvPr>
        </p:nvSpPr>
        <p:spPr>
          <a:xfrm>
            <a:off x="7076316" y="2249798"/>
            <a:ext cx="1054307" cy="871983"/>
          </a:xfrm>
          <a:prstGeom prst="rect">
            <a:avLst/>
          </a:prstGeom>
          <a:noFill/>
          <a:ln>
            <a:noFill/>
          </a:ln>
        </p:spPr>
      </p:sp>
      <p:sp>
        <p:nvSpPr>
          <p:cNvPr id="890" name="Google Shape;890;p107"/>
          <p:cNvSpPr/>
          <p:nvPr/>
        </p:nvSpPr>
        <p:spPr>
          <a:xfrm>
            <a:off x="734940" y="3385685"/>
            <a:ext cx="1784494" cy="1264895"/>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91" name="Google Shape;891;p107"/>
          <p:cNvSpPr/>
          <p:nvPr/>
        </p:nvSpPr>
        <p:spPr>
          <a:xfrm>
            <a:off x="2716008" y="3385685"/>
            <a:ext cx="1784494" cy="1264895"/>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92" name="Google Shape;892;p107"/>
          <p:cNvSpPr/>
          <p:nvPr/>
        </p:nvSpPr>
        <p:spPr>
          <a:xfrm>
            <a:off x="4697075" y="3385685"/>
            <a:ext cx="1784494" cy="1264895"/>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93" name="Google Shape;893;p107"/>
          <p:cNvSpPr/>
          <p:nvPr/>
        </p:nvSpPr>
        <p:spPr>
          <a:xfrm>
            <a:off x="6678141" y="3385685"/>
            <a:ext cx="1784494" cy="1264895"/>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94" name="Google Shape;894;p107"/>
          <p:cNvSpPr txBox="1"/>
          <p:nvPr>
            <p:ph idx="1" type="body"/>
          </p:nvPr>
        </p:nvSpPr>
        <p:spPr>
          <a:xfrm>
            <a:off x="818599" y="3448637"/>
            <a:ext cx="1617176" cy="997827"/>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95" name="Google Shape;895;p107"/>
          <p:cNvSpPr txBox="1"/>
          <p:nvPr>
            <p:ph idx="7" type="body"/>
          </p:nvPr>
        </p:nvSpPr>
        <p:spPr>
          <a:xfrm>
            <a:off x="2799666" y="3448637"/>
            <a:ext cx="1617176" cy="997827"/>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96" name="Google Shape;896;p107"/>
          <p:cNvSpPr txBox="1"/>
          <p:nvPr>
            <p:ph idx="8" type="body"/>
          </p:nvPr>
        </p:nvSpPr>
        <p:spPr>
          <a:xfrm>
            <a:off x="4780733" y="3448637"/>
            <a:ext cx="1617176" cy="997827"/>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97" name="Google Shape;897;p107"/>
          <p:cNvSpPr txBox="1"/>
          <p:nvPr>
            <p:ph idx="9" type="body"/>
          </p:nvPr>
        </p:nvSpPr>
        <p:spPr>
          <a:xfrm>
            <a:off x="6761799" y="3448637"/>
            <a:ext cx="1617176" cy="997827"/>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98" name="Google Shape;898;p107"/>
          <p:cNvCxnSpPr/>
          <p:nvPr/>
        </p:nvCxnSpPr>
        <p:spPr>
          <a:xfrm>
            <a:off x="734940" y="3268378"/>
            <a:ext cx="1784494" cy="0"/>
          </a:xfrm>
          <a:prstGeom prst="straightConnector1">
            <a:avLst/>
          </a:prstGeom>
          <a:noFill/>
          <a:ln cap="flat" cmpd="sng" w="28575">
            <a:solidFill>
              <a:schemeClr val="accent1"/>
            </a:solidFill>
            <a:prstDash val="solid"/>
            <a:miter lim="800000"/>
            <a:headEnd len="sm" w="sm" type="none"/>
            <a:tailEnd len="sm" w="sm" type="none"/>
          </a:ln>
        </p:spPr>
      </p:cxnSp>
      <p:cxnSp>
        <p:nvCxnSpPr>
          <p:cNvPr id="899" name="Google Shape;899;p107"/>
          <p:cNvCxnSpPr/>
          <p:nvPr/>
        </p:nvCxnSpPr>
        <p:spPr>
          <a:xfrm>
            <a:off x="2716008" y="3268378"/>
            <a:ext cx="1784494" cy="0"/>
          </a:xfrm>
          <a:prstGeom prst="straightConnector1">
            <a:avLst/>
          </a:prstGeom>
          <a:noFill/>
          <a:ln cap="flat" cmpd="sng" w="28575">
            <a:solidFill>
              <a:schemeClr val="accent2"/>
            </a:solidFill>
            <a:prstDash val="solid"/>
            <a:miter lim="800000"/>
            <a:headEnd len="sm" w="sm" type="none"/>
            <a:tailEnd len="sm" w="sm" type="none"/>
          </a:ln>
        </p:spPr>
      </p:cxnSp>
      <p:cxnSp>
        <p:nvCxnSpPr>
          <p:cNvPr id="900" name="Google Shape;900;p107"/>
          <p:cNvCxnSpPr/>
          <p:nvPr/>
        </p:nvCxnSpPr>
        <p:spPr>
          <a:xfrm>
            <a:off x="4697075" y="3268378"/>
            <a:ext cx="1784494" cy="0"/>
          </a:xfrm>
          <a:prstGeom prst="straightConnector1">
            <a:avLst/>
          </a:prstGeom>
          <a:noFill/>
          <a:ln cap="flat" cmpd="sng" w="28575">
            <a:solidFill>
              <a:schemeClr val="accent4"/>
            </a:solidFill>
            <a:prstDash val="solid"/>
            <a:miter lim="800000"/>
            <a:headEnd len="sm" w="sm" type="none"/>
            <a:tailEnd len="sm" w="sm" type="none"/>
          </a:ln>
        </p:spPr>
      </p:cxnSp>
      <p:cxnSp>
        <p:nvCxnSpPr>
          <p:cNvPr id="901" name="Google Shape;901;p107"/>
          <p:cNvCxnSpPr/>
          <p:nvPr/>
        </p:nvCxnSpPr>
        <p:spPr>
          <a:xfrm>
            <a:off x="6678143" y="3268378"/>
            <a:ext cx="1784494" cy="0"/>
          </a:xfrm>
          <a:prstGeom prst="straightConnector1">
            <a:avLst/>
          </a:prstGeom>
          <a:noFill/>
          <a:ln cap="flat" cmpd="sng" w="28575">
            <a:solidFill>
              <a:schemeClr val="accent6"/>
            </a:solidFill>
            <a:prstDash val="solid"/>
            <a:miter lim="800000"/>
            <a:headEnd len="sm" w="sm" type="none"/>
            <a:tailEnd len="sm" w="sm" type="none"/>
          </a:ln>
        </p:spPr>
      </p:cxn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Only">
    <p:spTree>
      <p:nvGrpSpPr>
        <p:cNvPr id="902" name="Shape 902"/>
        <p:cNvGrpSpPr/>
        <p:nvPr/>
      </p:nvGrpSpPr>
      <p:grpSpPr>
        <a:xfrm>
          <a:off x="0" y="0"/>
          <a:ext cx="0" cy="0"/>
          <a:chOff x="0" y="0"/>
          <a:chExt cx="0" cy="0"/>
        </a:xfrm>
      </p:grpSpPr>
      <p:sp>
        <p:nvSpPr>
          <p:cNvPr id="903" name="Google Shape;903;p108"/>
          <p:cNvSpPr txBox="1"/>
          <p:nvPr>
            <p:ph type="title"/>
          </p:nvPr>
        </p:nvSpPr>
        <p:spPr>
          <a:xfrm>
            <a:off x="278606" y="195263"/>
            <a:ext cx="8640366"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04" name="Google Shape;904;p108"/>
          <p:cNvSpPr/>
          <p:nvPr>
            <p:ph idx="2" type="pic"/>
          </p:nvPr>
        </p:nvSpPr>
        <p:spPr>
          <a:xfrm>
            <a:off x="278607" y="925116"/>
            <a:ext cx="3105668" cy="3861197"/>
          </a:xfrm>
          <a:prstGeom prst="rect">
            <a:avLst/>
          </a:prstGeom>
          <a:solidFill>
            <a:srgbClr val="F2F2F2"/>
          </a:solidFill>
          <a:ln>
            <a:noFill/>
          </a:ln>
        </p:spPr>
      </p:sp>
      <p:sp>
        <p:nvSpPr>
          <p:cNvPr id="905" name="Google Shape;905;p108"/>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906" name="Google Shape;906;p108"/>
          <p:cNvSpPr/>
          <p:nvPr/>
        </p:nvSpPr>
        <p:spPr>
          <a:xfrm>
            <a:off x="3461443" y="925117"/>
            <a:ext cx="1778964" cy="386119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907" name="Google Shape;907;p108"/>
          <p:cNvGrpSpPr/>
          <p:nvPr/>
        </p:nvGrpSpPr>
        <p:grpSpPr>
          <a:xfrm>
            <a:off x="3631580" y="1847164"/>
            <a:ext cx="1438689" cy="2017101"/>
            <a:chOff x="4790661" y="2266122"/>
            <a:chExt cx="1918252" cy="2852530"/>
          </a:xfrm>
        </p:grpSpPr>
        <p:cxnSp>
          <p:nvCxnSpPr>
            <p:cNvPr id="908" name="Google Shape;908;p108"/>
            <p:cNvCxnSpPr/>
            <p:nvPr/>
          </p:nvCxnSpPr>
          <p:spPr>
            <a:xfrm>
              <a:off x="4790661" y="2266122"/>
              <a:ext cx="1918252" cy="0"/>
            </a:xfrm>
            <a:prstGeom prst="straightConnector1">
              <a:avLst/>
            </a:prstGeom>
            <a:noFill/>
            <a:ln cap="flat" cmpd="sng" w="9525">
              <a:solidFill>
                <a:schemeClr val="lt1"/>
              </a:solidFill>
              <a:prstDash val="solid"/>
              <a:miter lim="800000"/>
              <a:headEnd len="sm" w="sm" type="none"/>
              <a:tailEnd len="sm" w="sm" type="none"/>
            </a:ln>
          </p:spPr>
        </p:cxnSp>
        <p:cxnSp>
          <p:nvCxnSpPr>
            <p:cNvPr id="909" name="Google Shape;909;p108"/>
            <p:cNvCxnSpPr/>
            <p:nvPr/>
          </p:nvCxnSpPr>
          <p:spPr>
            <a:xfrm>
              <a:off x="4790661" y="3692387"/>
              <a:ext cx="1918252" cy="0"/>
            </a:xfrm>
            <a:prstGeom prst="straightConnector1">
              <a:avLst/>
            </a:prstGeom>
            <a:noFill/>
            <a:ln cap="flat" cmpd="sng" w="9525">
              <a:solidFill>
                <a:schemeClr val="lt1"/>
              </a:solidFill>
              <a:prstDash val="solid"/>
              <a:miter lim="800000"/>
              <a:headEnd len="sm" w="sm" type="none"/>
              <a:tailEnd len="sm" w="sm" type="none"/>
            </a:ln>
          </p:spPr>
        </p:cxnSp>
        <p:cxnSp>
          <p:nvCxnSpPr>
            <p:cNvPr id="910" name="Google Shape;910;p108"/>
            <p:cNvCxnSpPr/>
            <p:nvPr/>
          </p:nvCxnSpPr>
          <p:spPr>
            <a:xfrm>
              <a:off x="4790661" y="5118652"/>
              <a:ext cx="1918252" cy="0"/>
            </a:xfrm>
            <a:prstGeom prst="straightConnector1">
              <a:avLst/>
            </a:prstGeom>
            <a:noFill/>
            <a:ln cap="flat" cmpd="sng" w="9525">
              <a:solidFill>
                <a:schemeClr val="lt1"/>
              </a:solidFill>
              <a:prstDash val="solid"/>
              <a:miter lim="800000"/>
              <a:headEnd len="sm" w="sm" type="none"/>
              <a:tailEnd len="sm" w="sm" type="none"/>
            </a:ln>
          </p:spPr>
        </p:cxnSp>
      </p:grpSp>
      <p:cxnSp>
        <p:nvCxnSpPr>
          <p:cNvPr id="911" name="Google Shape;911;p108"/>
          <p:cNvCxnSpPr/>
          <p:nvPr/>
        </p:nvCxnSpPr>
        <p:spPr>
          <a:xfrm>
            <a:off x="3592996" y="5188226"/>
            <a:ext cx="1438689" cy="0"/>
          </a:xfrm>
          <a:prstGeom prst="straightConnector1">
            <a:avLst/>
          </a:prstGeom>
          <a:noFill/>
          <a:ln cap="flat" cmpd="sng" w="9525">
            <a:solidFill>
              <a:schemeClr val="lt1"/>
            </a:solidFill>
            <a:prstDash val="solid"/>
            <a:miter lim="800000"/>
            <a:headEnd len="sm" w="sm" type="none"/>
            <a:tailEnd len="sm" w="sm" type="none"/>
          </a:ln>
        </p:spPr>
      </p:cxnSp>
      <p:grpSp>
        <p:nvGrpSpPr>
          <p:cNvPr id="912" name="Google Shape;912;p108"/>
          <p:cNvGrpSpPr/>
          <p:nvPr/>
        </p:nvGrpSpPr>
        <p:grpSpPr>
          <a:xfrm>
            <a:off x="5317575" y="1847164"/>
            <a:ext cx="3601397" cy="2017101"/>
            <a:chOff x="4790661" y="2266122"/>
            <a:chExt cx="1918252" cy="2852530"/>
          </a:xfrm>
        </p:grpSpPr>
        <p:cxnSp>
          <p:nvCxnSpPr>
            <p:cNvPr id="913" name="Google Shape;913;p108"/>
            <p:cNvCxnSpPr/>
            <p:nvPr/>
          </p:nvCxnSpPr>
          <p:spPr>
            <a:xfrm>
              <a:off x="4790661" y="2266122"/>
              <a:ext cx="1918252" cy="0"/>
            </a:xfrm>
            <a:prstGeom prst="straightConnector1">
              <a:avLst/>
            </a:prstGeom>
            <a:noFill/>
            <a:ln cap="flat" cmpd="sng" w="9525">
              <a:solidFill>
                <a:srgbClr val="D8D8D8"/>
              </a:solidFill>
              <a:prstDash val="solid"/>
              <a:miter lim="800000"/>
              <a:headEnd len="sm" w="sm" type="none"/>
              <a:tailEnd len="sm" w="sm" type="none"/>
            </a:ln>
          </p:spPr>
        </p:cxnSp>
        <p:cxnSp>
          <p:nvCxnSpPr>
            <p:cNvPr id="914" name="Google Shape;914;p108"/>
            <p:cNvCxnSpPr/>
            <p:nvPr/>
          </p:nvCxnSpPr>
          <p:spPr>
            <a:xfrm>
              <a:off x="4790661" y="3692387"/>
              <a:ext cx="1918252" cy="0"/>
            </a:xfrm>
            <a:prstGeom prst="straightConnector1">
              <a:avLst/>
            </a:prstGeom>
            <a:noFill/>
            <a:ln cap="flat" cmpd="sng" w="9525">
              <a:solidFill>
                <a:srgbClr val="D8D8D8"/>
              </a:solidFill>
              <a:prstDash val="solid"/>
              <a:miter lim="800000"/>
              <a:headEnd len="sm" w="sm" type="none"/>
              <a:tailEnd len="sm" w="sm" type="none"/>
            </a:ln>
          </p:spPr>
        </p:cxnSp>
        <p:cxnSp>
          <p:nvCxnSpPr>
            <p:cNvPr id="915" name="Google Shape;915;p108"/>
            <p:cNvCxnSpPr/>
            <p:nvPr/>
          </p:nvCxnSpPr>
          <p:spPr>
            <a:xfrm>
              <a:off x="4790661" y="5118652"/>
              <a:ext cx="1918252" cy="0"/>
            </a:xfrm>
            <a:prstGeom prst="straightConnector1">
              <a:avLst/>
            </a:prstGeom>
            <a:noFill/>
            <a:ln cap="flat" cmpd="sng" w="9525">
              <a:solidFill>
                <a:srgbClr val="D8D8D8"/>
              </a:solidFill>
              <a:prstDash val="solid"/>
              <a:miter lim="800000"/>
              <a:headEnd len="sm" w="sm" type="none"/>
              <a:tailEnd len="sm" w="sm" type="none"/>
            </a:ln>
          </p:spPr>
        </p:cxnSp>
      </p:grpSp>
      <p:sp>
        <p:nvSpPr>
          <p:cNvPr id="916" name="Google Shape;916;p108"/>
          <p:cNvSpPr txBox="1"/>
          <p:nvPr>
            <p:ph idx="1" type="body"/>
          </p:nvPr>
        </p:nvSpPr>
        <p:spPr>
          <a:xfrm>
            <a:off x="5374880" y="1097732"/>
            <a:ext cx="3544091" cy="569117"/>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chemeClr val="dk1"/>
              </a:buClr>
              <a:buSzPts val="1400"/>
              <a:buNone/>
              <a:defRPr sz="1400">
                <a:solidFill>
                  <a:schemeClr val="dk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17" name="Google Shape;917;p108"/>
          <p:cNvSpPr txBox="1"/>
          <p:nvPr>
            <p:ph idx="3" type="body"/>
          </p:nvPr>
        </p:nvSpPr>
        <p:spPr>
          <a:xfrm>
            <a:off x="5374880" y="2056316"/>
            <a:ext cx="3544091" cy="569117"/>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chemeClr val="dk1"/>
              </a:buClr>
              <a:buSzPts val="1400"/>
              <a:buNone/>
              <a:defRPr sz="1400">
                <a:solidFill>
                  <a:schemeClr val="dk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18" name="Google Shape;918;p108"/>
          <p:cNvSpPr txBox="1"/>
          <p:nvPr>
            <p:ph idx="4" type="body"/>
          </p:nvPr>
        </p:nvSpPr>
        <p:spPr>
          <a:xfrm>
            <a:off x="5374880" y="3052498"/>
            <a:ext cx="3544091" cy="569117"/>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chemeClr val="dk1"/>
              </a:buClr>
              <a:buSzPts val="1400"/>
              <a:buNone/>
              <a:defRPr sz="1400">
                <a:solidFill>
                  <a:schemeClr val="dk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19" name="Google Shape;919;p108"/>
          <p:cNvSpPr txBox="1"/>
          <p:nvPr>
            <p:ph idx="5" type="body"/>
          </p:nvPr>
        </p:nvSpPr>
        <p:spPr>
          <a:xfrm>
            <a:off x="5374880" y="4045766"/>
            <a:ext cx="3544091" cy="569117"/>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chemeClr val="dk1"/>
              </a:buClr>
              <a:buSzPts val="1400"/>
              <a:buNone/>
              <a:defRPr sz="1400">
                <a:solidFill>
                  <a:schemeClr val="dk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20" name="Google Shape;920;p108"/>
          <p:cNvSpPr/>
          <p:nvPr>
            <p:ph idx="6" type="pic"/>
          </p:nvPr>
        </p:nvSpPr>
        <p:spPr>
          <a:xfrm>
            <a:off x="3920678" y="1078154"/>
            <a:ext cx="860494" cy="608275"/>
          </a:xfrm>
          <a:prstGeom prst="rect">
            <a:avLst/>
          </a:prstGeom>
          <a:noFill/>
          <a:ln>
            <a:noFill/>
          </a:ln>
        </p:spPr>
      </p:sp>
      <p:sp>
        <p:nvSpPr>
          <p:cNvPr id="921" name="Google Shape;921;p108"/>
          <p:cNvSpPr/>
          <p:nvPr>
            <p:ph idx="7" type="pic"/>
          </p:nvPr>
        </p:nvSpPr>
        <p:spPr>
          <a:xfrm>
            <a:off x="3920678" y="2036738"/>
            <a:ext cx="860494" cy="608275"/>
          </a:xfrm>
          <a:prstGeom prst="rect">
            <a:avLst/>
          </a:prstGeom>
          <a:noFill/>
          <a:ln>
            <a:noFill/>
          </a:ln>
        </p:spPr>
      </p:sp>
      <p:sp>
        <p:nvSpPr>
          <p:cNvPr id="922" name="Google Shape;922;p108"/>
          <p:cNvSpPr/>
          <p:nvPr>
            <p:ph idx="8" type="pic"/>
          </p:nvPr>
        </p:nvSpPr>
        <p:spPr>
          <a:xfrm>
            <a:off x="3920678" y="3032919"/>
            <a:ext cx="860494" cy="608275"/>
          </a:xfrm>
          <a:prstGeom prst="rect">
            <a:avLst/>
          </a:prstGeom>
          <a:noFill/>
          <a:ln>
            <a:noFill/>
          </a:ln>
        </p:spPr>
      </p:sp>
      <p:sp>
        <p:nvSpPr>
          <p:cNvPr id="923" name="Google Shape;923;p108"/>
          <p:cNvSpPr/>
          <p:nvPr>
            <p:ph idx="9" type="pic"/>
          </p:nvPr>
        </p:nvSpPr>
        <p:spPr>
          <a:xfrm>
            <a:off x="3920678" y="4026188"/>
            <a:ext cx="860494" cy="608275"/>
          </a:xfrm>
          <a:prstGeom prst="rect">
            <a:avLst/>
          </a:prstGeom>
          <a:noFill/>
          <a:ln>
            <a:noFill/>
          </a:ln>
        </p:spPr>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Only">
  <p:cSld name="9_Title Only">
    <p:spTree>
      <p:nvGrpSpPr>
        <p:cNvPr id="924" name="Shape 924"/>
        <p:cNvGrpSpPr/>
        <p:nvPr/>
      </p:nvGrpSpPr>
      <p:grpSpPr>
        <a:xfrm>
          <a:off x="0" y="0"/>
          <a:ext cx="0" cy="0"/>
          <a:chOff x="0" y="0"/>
          <a:chExt cx="0" cy="0"/>
        </a:xfrm>
      </p:grpSpPr>
      <p:sp>
        <p:nvSpPr>
          <p:cNvPr id="925" name="Google Shape;925;p109"/>
          <p:cNvSpPr txBox="1"/>
          <p:nvPr>
            <p:ph type="title"/>
          </p:nvPr>
        </p:nvSpPr>
        <p:spPr>
          <a:xfrm>
            <a:off x="278606" y="195263"/>
            <a:ext cx="8640366"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6" name="Google Shape;926;p109"/>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927" name="Google Shape;927;p109"/>
          <p:cNvCxnSpPr/>
          <p:nvPr/>
        </p:nvCxnSpPr>
        <p:spPr>
          <a:xfrm>
            <a:off x="3592996" y="5188226"/>
            <a:ext cx="1438689" cy="0"/>
          </a:xfrm>
          <a:prstGeom prst="straightConnector1">
            <a:avLst/>
          </a:prstGeom>
          <a:noFill/>
          <a:ln cap="flat" cmpd="sng" w="9525">
            <a:solidFill>
              <a:schemeClr val="lt1"/>
            </a:solidFill>
            <a:prstDash val="solid"/>
            <a:miter lim="800000"/>
            <a:headEnd len="sm" w="sm" type="none"/>
            <a:tailEnd len="sm" w="sm" type="none"/>
          </a:ln>
        </p:spPr>
      </p:cxnSp>
      <p:sp>
        <p:nvSpPr>
          <p:cNvPr id="928" name="Google Shape;928;p109"/>
          <p:cNvSpPr/>
          <p:nvPr/>
        </p:nvSpPr>
        <p:spPr>
          <a:xfrm>
            <a:off x="278606" y="925116"/>
            <a:ext cx="1719900" cy="1820701"/>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29" name="Google Shape;929;p109"/>
          <p:cNvSpPr/>
          <p:nvPr/>
        </p:nvSpPr>
        <p:spPr>
          <a:xfrm>
            <a:off x="278606" y="2829879"/>
            <a:ext cx="1719900" cy="1820701"/>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30" name="Google Shape;930;p109"/>
          <p:cNvSpPr/>
          <p:nvPr/>
        </p:nvSpPr>
        <p:spPr>
          <a:xfrm>
            <a:off x="4627976" y="925115"/>
            <a:ext cx="1720678" cy="1820701"/>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31" name="Google Shape;931;p109"/>
          <p:cNvSpPr/>
          <p:nvPr/>
        </p:nvSpPr>
        <p:spPr>
          <a:xfrm>
            <a:off x="4627976" y="2829878"/>
            <a:ext cx="1720678" cy="1820701"/>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32" name="Google Shape;932;p109"/>
          <p:cNvSpPr/>
          <p:nvPr>
            <p:ph idx="2" type="pic"/>
          </p:nvPr>
        </p:nvSpPr>
        <p:spPr>
          <a:xfrm>
            <a:off x="461605" y="1285466"/>
            <a:ext cx="1353903" cy="1100000"/>
          </a:xfrm>
          <a:prstGeom prst="rect">
            <a:avLst/>
          </a:prstGeom>
          <a:noFill/>
          <a:ln>
            <a:noFill/>
          </a:ln>
        </p:spPr>
      </p:sp>
      <p:sp>
        <p:nvSpPr>
          <p:cNvPr id="933" name="Google Shape;933;p109"/>
          <p:cNvSpPr/>
          <p:nvPr/>
        </p:nvSpPr>
        <p:spPr>
          <a:xfrm>
            <a:off x="2047921" y="925116"/>
            <a:ext cx="2506686" cy="1820701"/>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34" name="Google Shape;934;p109"/>
          <p:cNvSpPr/>
          <p:nvPr/>
        </p:nvSpPr>
        <p:spPr>
          <a:xfrm>
            <a:off x="2047921" y="2829878"/>
            <a:ext cx="2506686" cy="1820701"/>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35" name="Google Shape;935;p109"/>
          <p:cNvSpPr txBox="1"/>
          <p:nvPr>
            <p:ph idx="1" type="body"/>
          </p:nvPr>
        </p:nvSpPr>
        <p:spPr>
          <a:xfrm>
            <a:off x="2175184" y="1095095"/>
            <a:ext cx="2252160" cy="1480743"/>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chemeClr val="dk1"/>
              </a:buClr>
              <a:buSzPts val="1400"/>
              <a:buNone/>
              <a:defRPr sz="1400">
                <a:solidFill>
                  <a:schemeClr val="dk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36" name="Google Shape;936;p109"/>
          <p:cNvSpPr txBox="1"/>
          <p:nvPr>
            <p:ph idx="3" type="body"/>
          </p:nvPr>
        </p:nvSpPr>
        <p:spPr>
          <a:xfrm>
            <a:off x="2175184" y="2999857"/>
            <a:ext cx="2252160" cy="1480743"/>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chemeClr val="dk1"/>
              </a:buClr>
              <a:buSzPts val="1400"/>
              <a:buNone/>
              <a:defRPr sz="1400">
                <a:solidFill>
                  <a:schemeClr val="dk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37" name="Google Shape;937;p109"/>
          <p:cNvSpPr/>
          <p:nvPr/>
        </p:nvSpPr>
        <p:spPr>
          <a:xfrm>
            <a:off x="6412286" y="925116"/>
            <a:ext cx="2506686" cy="1820701"/>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38" name="Google Shape;938;p109"/>
          <p:cNvSpPr/>
          <p:nvPr/>
        </p:nvSpPr>
        <p:spPr>
          <a:xfrm>
            <a:off x="6412286" y="2829878"/>
            <a:ext cx="2506686" cy="1820701"/>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39" name="Google Shape;939;p109"/>
          <p:cNvSpPr txBox="1"/>
          <p:nvPr>
            <p:ph idx="4" type="body"/>
          </p:nvPr>
        </p:nvSpPr>
        <p:spPr>
          <a:xfrm>
            <a:off x="6539549" y="1095095"/>
            <a:ext cx="2252160" cy="1480743"/>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chemeClr val="dk1"/>
              </a:buClr>
              <a:buSzPts val="1400"/>
              <a:buNone/>
              <a:defRPr sz="1400">
                <a:solidFill>
                  <a:schemeClr val="dk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0" name="Google Shape;940;p109"/>
          <p:cNvSpPr txBox="1"/>
          <p:nvPr>
            <p:ph idx="5" type="body"/>
          </p:nvPr>
        </p:nvSpPr>
        <p:spPr>
          <a:xfrm>
            <a:off x="6539549" y="2999857"/>
            <a:ext cx="2252160" cy="1480743"/>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chemeClr val="dk1"/>
              </a:buClr>
              <a:buSzPts val="1400"/>
              <a:buNone/>
              <a:defRPr sz="1400">
                <a:solidFill>
                  <a:schemeClr val="dk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1" name="Google Shape;941;p109"/>
          <p:cNvSpPr/>
          <p:nvPr>
            <p:ph idx="6" type="pic"/>
          </p:nvPr>
        </p:nvSpPr>
        <p:spPr>
          <a:xfrm>
            <a:off x="461605" y="3190228"/>
            <a:ext cx="1353903" cy="1100000"/>
          </a:xfrm>
          <a:prstGeom prst="rect">
            <a:avLst/>
          </a:prstGeom>
          <a:noFill/>
          <a:ln>
            <a:noFill/>
          </a:ln>
        </p:spPr>
      </p:sp>
      <p:sp>
        <p:nvSpPr>
          <p:cNvPr id="942" name="Google Shape;942;p109"/>
          <p:cNvSpPr/>
          <p:nvPr>
            <p:ph idx="7" type="pic"/>
          </p:nvPr>
        </p:nvSpPr>
        <p:spPr>
          <a:xfrm>
            <a:off x="4811363" y="3190228"/>
            <a:ext cx="1353903" cy="1100000"/>
          </a:xfrm>
          <a:prstGeom prst="rect">
            <a:avLst/>
          </a:prstGeom>
          <a:noFill/>
          <a:ln>
            <a:noFill/>
          </a:ln>
        </p:spPr>
      </p:sp>
      <p:sp>
        <p:nvSpPr>
          <p:cNvPr id="943" name="Google Shape;943;p109"/>
          <p:cNvSpPr/>
          <p:nvPr>
            <p:ph idx="8" type="pic"/>
          </p:nvPr>
        </p:nvSpPr>
        <p:spPr>
          <a:xfrm>
            <a:off x="4811363" y="1285465"/>
            <a:ext cx="1353903" cy="11000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Only">
  <p:cSld name="10_Title Only">
    <p:spTree>
      <p:nvGrpSpPr>
        <p:cNvPr id="944" name="Shape 944"/>
        <p:cNvGrpSpPr/>
        <p:nvPr/>
      </p:nvGrpSpPr>
      <p:grpSpPr>
        <a:xfrm>
          <a:off x="0" y="0"/>
          <a:ext cx="0" cy="0"/>
          <a:chOff x="0" y="0"/>
          <a:chExt cx="0" cy="0"/>
        </a:xfrm>
      </p:grpSpPr>
      <p:sp>
        <p:nvSpPr>
          <p:cNvPr id="945" name="Google Shape;945;p110"/>
          <p:cNvSpPr/>
          <p:nvPr/>
        </p:nvSpPr>
        <p:spPr>
          <a:xfrm>
            <a:off x="278606" y="1245651"/>
            <a:ext cx="2014960" cy="1820701"/>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46" name="Google Shape;946;p110"/>
          <p:cNvSpPr/>
          <p:nvPr/>
        </p:nvSpPr>
        <p:spPr>
          <a:xfrm>
            <a:off x="2487074" y="1245651"/>
            <a:ext cx="2014960" cy="1820701"/>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47" name="Google Shape;947;p110"/>
          <p:cNvSpPr/>
          <p:nvPr/>
        </p:nvSpPr>
        <p:spPr>
          <a:xfrm>
            <a:off x="4695542" y="1245651"/>
            <a:ext cx="2014960" cy="1820701"/>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48" name="Google Shape;948;p110"/>
          <p:cNvSpPr/>
          <p:nvPr/>
        </p:nvSpPr>
        <p:spPr>
          <a:xfrm>
            <a:off x="6904011" y="1245651"/>
            <a:ext cx="2014960" cy="1820701"/>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49" name="Google Shape;949;p110"/>
          <p:cNvSpPr txBox="1"/>
          <p:nvPr>
            <p:ph type="title"/>
          </p:nvPr>
        </p:nvSpPr>
        <p:spPr>
          <a:xfrm>
            <a:off x="278606" y="195263"/>
            <a:ext cx="8640366"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50" name="Google Shape;950;p110"/>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951" name="Google Shape;951;p110"/>
          <p:cNvCxnSpPr/>
          <p:nvPr/>
        </p:nvCxnSpPr>
        <p:spPr>
          <a:xfrm>
            <a:off x="3592996" y="5188226"/>
            <a:ext cx="1438689" cy="0"/>
          </a:xfrm>
          <a:prstGeom prst="straightConnector1">
            <a:avLst/>
          </a:prstGeom>
          <a:noFill/>
          <a:ln cap="flat" cmpd="sng" w="9525">
            <a:solidFill>
              <a:schemeClr val="lt1"/>
            </a:solidFill>
            <a:prstDash val="solid"/>
            <a:miter lim="800000"/>
            <a:headEnd len="sm" w="sm" type="none"/>
            <a:tailEnd len="sm" w="sm" type="none"/>
          </a:ln>
        </p:spPr>
      </p:cxnSp>
      <p:sp>
        <p:nvSpPr>
          <p:cNvPr id="952" name="Google Shape;952;p110"/>
          <p:cNvSpPr/>
          <p:nvPr>
            <p:ph idx="2" type="pic"/>
          </p:nvPr>
        </p:nvSpPr>
        <p:spPr>
          <a:xfrm>
            <a:off x="350565" y="1321114"/>
            <a:ext cx="1871041" cy="1669775"/>
          </a:xfrm>
          <a:prstGeom prst="rect">
            <a:avLst/>
          </a:prstGeom>
          <a:noFill/>
          <a:ln>
            <a:noFill/>
          </a:ln>
        </p:spPr>
      </p:sp>
      <p:sp>
        <p:nvSpPr>
          <p:cNvPr id="953" name="Google Shape;953;p110"/>
          <p:cNvSpPr/>
          <p:nvPr>
            <p:ph idx="3" type="pic"/>
          </p:nvPr>
        </p:nvSpPr>
        <p:spPr>
          <a:xfrm>
            <a:off x="2559034" y="1321114"/>
            <a:ext cx="1871041" cy="1669775"/>
          </a:xfrm>
          <a:prstGeom prst="rect">
            <a:avLst/>
          </a:prstGeom>
          <a:noFill/>
          <a:ln>
            <a:noFill/>
          </a:ln>
        </p:spPr>
      </p:sp>
      <p:sp>
        <p:nvSpPr>
          <p:cNvPr id="954" name="Google Shape;954;p110"/>
          <p:cNvSpPr/>
          <p:nvPr>
            <p:ph idx="4" type="pic"/>
          </p:nvPr>
        </p:nvSpPr>
        <p:spPr>
          <a:xfrm>
            <a:off x="4767502" y="1321114"/>
            <a:ext cx="1871041" cy="1669775"/>
          </a:xfrm>
          <a:prstGeom prst="rect">
            <a:avLst/>
          </a:prstGeom>
          <a:noFill/>
          <a:ln>
            <a:noFill/>
          </a:ln>
        </p:spPr>
      </p:sp>
      <p:sp>
        <p:nvSpPr>
          <p:cNvPr id="955" name="Google Shape;955;p110"/>
          <p:cNvSpPr/>
          <p:nvPr>
            <p:ph idx="5" type="pic"/>
          </p:nvPr>
        </p:nvSpPr>
        <p:spPr>
          <a:xfrm>
            <a:off x="6975971" y="1321114"/>
            <a:ext cx="1871041" cy="1669775"/>
          </a:xfrm>
          <a:prstGeom prst="rect">
            <a:avLst/>
          </a:prstGeom>
          <a:noFill/>
          <a:ln>
            <a:noFill/>
          </a:ln>
        </p:spPr>
      </p:sp>
      <p:sp>
        <p:nvSpPr>
          <p:cNvPr id="956" name="Google Shape;956;p110"/>
          <p:cNvSpPr txBox="1"/>
          <p:nvPr>
            <p:ph idx="1" type="body"/>
          </p:nvPr>
        </p:nvSpPr>
        <p:spPr>
          <a:xfrm>
            <a:off x="278606" y="3227087"/>
            <a:ext cx="2014960"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accent1"/>
              </a:buClr>
              <a:buSzPts val="1500"/>
              <a:buNone/>
              <a:defRPr b="1" sz="1500">
                <a:solidFill>
                  <a:schemeClr val="accent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57" name="Google Shape;957;p110"/>
          <p:cNvSpPr txBox="1"/>
          <p:nvPr>
            <p:ph idx="6" type="body"/>
          </p:nvPr>
        </p:nvSpPr>
        <p:spPr>
          <a:xfrm>
            <a:off x="278606" y="3793617"/>
            <a:ext cx="2014960"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200"/>
              <a:buNone/>
              <a:defRPr b="0" sz="12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58" name="Google Shape;958;p110"/>
          <p:cNvSpPr txBox="1"/>
          <p:nvPr>
            <p:ph idx="7" type="body"/>
          </p:nvPr>
        </p:nvSpPr>
        <p:spPr>
          <a:xfrm>
            <a:off x="2487074" y="3227087"/>
            <a:ext cx="2014960"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accent2"/>
              </a:buClr>
              <a:buSzPts val="1500"/>
              <a:buNone/>
              <a:defRPr b="1" sz="1500">
                <a:solidFill>
                  <a:schemeClr val="accent2"/>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59" name="Google Shape;959;p110"/>
          <p:cNvSpPr txBox="1"/>
          <p:nvPr>
            <p:ph idx="8" type="body"/>
          </p:nvPr>
        </p:nvSpPr>
        <p:spPr>
          <a:xfrm>
            <a:off x="2487074" y="3793617"/>
            <a:ext cx="2014960"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200"/>
              <a:buNone/>
              <a:defRPr b="0" sz="12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0" name="Google Shape;960;p110"/>
          <p:cNvSpPr txBox="1"/>
          <p:nvPr>
            <p:ph idx="9" type="body"/>
          </p:nvPr>
        </p:nvSpPr>
        <p:spPr>
          <a:xfrm>
            <a:off x="4695542" y="3227087"/>
            <a:ext cx="2014960"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accent4"/>
              </a:buClr>
              <a:buSzPts val="1500"/>
              <a:buNone/>
              <a:defRPr b="1" sz="1500">
                <a:solidFill>
                  <a:schemeClr val="accent4"/>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1" name="Google Shape;961;p110"/>
          <p:cNvSpPr txBox="1"/>
          <p:nvPr>
            <p:ph idx="13" type="body"/>
          </p:nvPr>
        </p:nvSpPr>
        <p:spPr>
          <a:xfrm>
            <a:off x="4695542" y="3793617"/>
            <a:ext cx="2014960"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200"/>
              <a:buNone/>
              <a:defRPr b="0" sz="12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2" name="Google Shape;962;p110"/>
          <p:cNvSpPr txBox="1"/>
          <p:nvPr>
            <p:ph idx="14" type="body"/>
          </p:nvPr>
        </p:nvSpPr>
        <p:spPr>
          <a:xfrm>
            <a:off x="6904013" y="3227087"/>
            <a:ext cx="2014960"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accent6"/>
              </a:buClr>
              <a:buSzPts val="1500"/>
              <a:buNone/>
              <a:defRPr b="1" sz="1500">
                <a:solidFill>
                  <a:schemeClr val="accent6"/>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3" name="Google Shape;963;p110"/>
          <p:cNvSpPr txBox="1"/>
          <p:nvPr>
            <p:ph idx="15" type="body"/>
          </p:nvPr>
        </p:nvSpPr>
        <p:spPr>
          <a:xfrm>
            <a:off x="6904013" y="3793617"/>
            <a:ext cx="2014960"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200"/>
              <a:buNone/>
              <a:defRPr b="0" sz="12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Only">
  <p:cSld name="11_Title Only">
    <p:spTree>
      <p:nvGrpSpPr>
        <p:cNvPr id="964" name="Shape 964"/>
        <p:cNvGrpSpPr/>
        <p:nvPr/>
      </p:nvGrpSpPr>
      <p:grpSpPr>
        <a:xfrm>
          <a:off x="0" y="0"/>
          <a:ext cx="0" cy="0"/>
          <a:chOff x="0" y="0"/>
          <a:chExt cx="0" cy="0"/>
        </a:xfrm>
      </p:grpSpPr>
      <p:sp>
        <p:nvSpPr>
          <p:cNvPr id="965" name="Google Shape;965;p111"/>
          <p:cNvSpPr/>
          <p:nvPr/>
        </p:nvSpPr>
        <p:spPr>
          <a:xfrm>
            <a:off x="350565" y="2921252"/>
            <a:ext cx="1871041" cy="1550429"/>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66" name="Google Shape;966;p111"/>
          <p:cNvSpPr/>
          <p:nvPr/>
        </p:nvSpPr>
        <p:spPr>
          <a:xfrm>
            <a:off x="2559033" y="2921252"/>
            <a:ext cx="1871041" cy="1550429"/>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67" name="Google Shape;967;p111"/>
          <p:cNvSpPr/>
          <p:nvPr/>
        </p:nvSpPr>
        <p:spPr>
          <a:xfrm>
            <a:off x="4767501" y="2921252"/>
            <a:ext cx="1871041" cy="1550429"/>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68" name="Google Shape;968;p111"/>
          <p:cNvSpPr/>
          <p:nvPr/>
        </p:nvSpPr>
        <p:spPr>
          <a:xfrm>
            <a:off x="6975971" y="2921252"/>
            <a:ext cx="1871041" cy="1550429"/>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69" name="Google Shape;969;p111"/>
          <p:cNvSpPr txBox="1"/>
          <p:nvPr>
            <p:ph type="title"/>
          </p:nvPr>
        </p:nvSpPr>
        <p:spPr>
          <a:xfrm>
            <a:off x="278606" y="195263"/>
            <a:ext cx="8640366"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70" name="Google Shape;970;p111"/>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971" name="Google Shape;971;p111"/>
          <p:cNvCxnSpPr/>
          <p:nvPr/>
        </p:nvCxnSpPr>
        <p:spPr>
          <a:xfrm>
            <a:off x="3592996" y="5188226"/>
            <a:ext cx="1438689" cy="0"/>
          </a:xfrm>
          <a:prstGeom prst="straightConnector1">
            <a:avLst/>
          </a:prstGeom>
          <a:noFill/>
          <a:ln cap="flat" cmpd="sng" w="9525">
            <a:solidFill>
              <a:schemeClr val="lt1"/>
            </a:solidFill>
            <a:prstDash val="solid"/>
            <a:miter lim="800000"/>
            <a:headEnd len="sm" w="sm" type="none"/>
            <a:tailEnd len="sm" w="sm" type="none"/>
          </a:ln>
        </p:spPr>
      </p:cxnSp>
      <p:sp>
        <p:nvSpPr>
          <p:cNvPr id="972" name="Google Shape;972;p111"/>
          <p:cNvSpPr/>
          <p:nvPr>
            <p:ph idx="2" type="pic"/>
          </p:nvPr>
        </p:nvSpPr>
        <p:spPr>
          <a:xfrm>
            <a:off x="350565" y="1142212"/>
            <a:ext cx="1871041" cy="1669775"/>
          </a:xfrm>
          <a:prstGeom prst="rect">
            <a:avLst/>
          </a:prstGeom>
          <a:noFill/>
          <a:ln>
            <a:noFill/>
          </a:ln>
        </p:spPr>
      </p:sp>
      <p:sp>
        <p:nvSpPr>
          <p:cNvPr id="973" name="Google Shape;973;p111"/>
          <p:cNvSpPr/>
          <p:nvPr>
            <p:ph idx="3" type="pic"/>
          </p:nvPr>
        </p:nvSpPr>
        <p:spPr>
          <a:xfrm>
            <a:off x="2559034" y="1142212"/>
            <a:ext cx="1871041" cy="1669775"/>
          </a:xfrm>
          <a:prstGeom prst="rect">
            <a:avLst/>
          </a:prstGeom>
          <a:noFill/>
          <a:ln>
            <a:noFill/>
          </a:ln>
        </p:spPr>
      </p:sp>
      <p:sp>
        <p:nvSpPr>
          <p:cNvPr id="974" name="Google Shape;974;p111"/>
          <p:cNvSpPr/>
          <p:nvPr>
            <p:ph idx="4" type="pic"/>
          </p:nvPr>
        </p:nvSpPr>
        <p:spPr>
          <a:xfrm>
            <a:off x="4767502" y="1142212"/>
            <a:ext cx="1871041" cy="1669775"/>
          </a:xfrm>
          <a:prstGeom prst="rect">
            <a:avLst/>
          </a:prstGeom>
          <a:noFill/>
          <a:ln>
            <a:noFill/>
          </a:ln>
        </p:spPr>
      </p:sp>
      <p:sp>
        <p:nvSpPr>
          <p:cNvPr id="975" name="Google Shape;975;p111"/>
          <p:cNvSpPr/>
          <p:nvPr>
            <p:ph idx="5" type="pic"/>
          </p:nvPr>
        </p:nvSpPr>
        <p:spPr>
          <a:xfrm>
            <a:off x="6975971" y="1142212"/>
            <a:ext cx="1871041" cy="1669775"/>
          </a:xfrm>
          <a:prstGeom prst="rect">
            <a:avLst/>
          </a:prstGeom>
          <a:noFill/>
          <a:ln>
            <a:noFill/>
          </a:ln>
        </p:spPr>
      </p:sp>
      <p:sp>
        <p:nvSpPr>
          <p:cNvPr id="976" name="Google Shape;976;p111"/>
          <p:cNvSpPr txBox="1"/>
          <p:nvPr>
            <p:ph idx="1" type="body"/>
          </p:nvPr>
        </p:nvSpPr>
        <p:spPr>
          <a:xfrm>
            <a:off x="453458" y="3092910"/>
            <a:ext cx="1665256"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500"/>
              <a:buNone/>
              <a:defRPr b="1" sz="15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77" name="Google Shape;977;p111"/>
          <p:cNvSpPr txBox="1"/>
          <p:nvPr>
            <p:ph idx="6" type="body"/>
          </p:nvPr>
        </p:nvSpPr>
        <p:spPr>
          <a:xfrm>
            <a:off x="453458" y="3659441"/>
            <a:ext cx="1665256"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200"/>
              <a:buNone/>
              <a:defRPr b="0" sz="12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78" name="Google Shape;978;p111"/>
          <p:cNvSpPr txBox="1"/>
          <p:nvPr>
            <p:ph idx="7" type="body"/>
          </p:nvPr>
        </p:nvSpPr>
        <p:spPr>
          <a:xfrm>
            <a:off x="2661926" y="3092910"/>
            <a:ext cx="1665256"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500"/>
              <a:buNone/>
              <a:defRPr b="1" sz="15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79" name="Google Shape;979;p111"/>
          <p:cNvSpPr txBox="1"/>
          <p:nvPr>
            <p:ph idx="8" type="body"/>
          </p:nvPr>
        </p:nvSpPr>
        <p:spPr>
          <a:xfrm>
            <a:off x="2661926" y="3659441"/>
            <a:ext cx="1665256"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200"/>
              <a:buNone/>
              <a:defRPr b="0" sz="12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80" name="Google Shape;980;p111"/>
          <p:cNvSpPr txBox="1"/>
          <p:nvPr>
            <p:ph idx="9" type="body"/>
          </p:nvPr>
        </p:nvSpPr>
        <p:spPr>
          <a:xfrm>
            <a:off x="4870394" y="3092910"/>
            <a:ext cx="1665256"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500"/>
              <a:buNone/>
              <a:defRPr b="1" sz="15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81" name="Google Shape;981;p111"/>
          <p:cNvSpPr txBox="1"/>
          <p:nvPr>
            <p:ph idx="13" type="body"/>
          </p:nvPr>
        </p:nvSpPr>
        <p:spPr>
          <a:xfrm>
            <a:off x="4870394" y="3659441"/>
            <a:ext cx="1665256"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200"/>
              <a:buNone/>
              <a:defRPr b="0" sz="12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82" name="Google Shape;982;p111"/>
          <p:cNvSpPr txBox="1"/>
          <p:nvPr>
            <p:ph idx="14" type="body"/>
          </p:nvPr>
        </p:nvSpPr>
        <p:spPr>
          <a:xfrm>
            <a:off x="7078865" y="3092910"/>
            <a:ext cx="1665256"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500"/>
              <a:buNone/>
              <a:defRPr b="1" sz="15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83" name="Google Shape;983;p111"/>
          <p:cNvSpPr txBox="1"/>
          <p:nvPr>
            <p:ph idx="15" type="body"/>
          </p:nvPr>
        </p:nvSpPr>
        <p:spPr>
          <a:xfrm>
            <a:off x="7078865" y="3659441"/>
            <a:ext cx="1665256"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200"/>
              <a:buNone/>
              <a:defRPr b="0" sz="12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Title Only">
  <p:cSld name="13_Title Only">
    <p:spTree>
      <p:nvGrpSpPr>
        <p:cNvPr id="984" name="Shape 984"/>
        <p:cNvGrpSpPr/>
        <p:nvPr/>
      </p:nvGrpSpPr>
      <p:grpSpPr>
        <a:xfrm>
          <a:off x="0" y="0"/>
          <a:ext cx="0" cy="0"/>
          <a:chOff x="0" y="0"/>
          <a:chExt cx="0" cy="0"/>
        </a:xfrm>
      </p:grpSpPr>
      <p:sp>
        <p:nvSpPr>
          <p:cNvPr id="985" name="Google Shape;985;p112"/>
          <p:cNvSpPr txBox="1"/>
          <p:nvPr>
            <p:ph type="title"/>
          </p:nvPr>
        </p:nvSpPr>
        <p:spPr>
          <a:xfrm>
            <a:off x="278606" y="195263"/>
            <a:ext cx="8640366"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86" name="Google Shape;986;p112"/>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987" name="Google Shape;987;p112"/>
          <p:cNvCxnSpPr/>
          <p:nvPr/>
        </p:nvCxnSpPr>
        <p:spPr>
          <a:xfrm>
            <a:off x="3592996" y="5188226"/>
            <a:ext cx="1438689" cy="0"/>
          </a:xfrm>
          <a:prstGeom prst="straightConnector1">
            <a:avLst/>
          </a:prstGeom>
          <a:noFill/>
          <a:ln cap="flat" cmpd="sng" w="9525">
            <a:solidFill>
              <a:schemeClr val="lt1"/>
            </a:solidFill>
            <a:prstDash val="solid"/>
            <a:miter lim="800000"/>
            <a:headEnd len="sm" w="sm" type="none"/>
            <a:tailEnd len="sm" w="sm" type="none"/>
          </a:ln>
        </p:spPr>
      </p:cxnSp>
      <p:sp>
        <p:nvSpPr>
          <p:cNvPr id="988" name="Google Shape;988;p112"/>
          <p:cNvSpPr/>
          <p:nvPr>
            <p:ph idx="2" type="chart"/>
          </p:nvPr>
        </p:nvSpPr>
        <p:spPr>
          <a:xfrm>
            <a:off x="278606" y="925116"/>
            <a:ext cx="8640366" cy="3725465"/>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Only">
  <p:cSld name="14_Title Only">
    <p:spTree>
      <p:nvGrpSpPr>
        <p:cNvPr id="989" name="Shape 989"/>
        <p:cNvGrpSpPr/>
        <p:nvPr/>
      </p:nvGrpSpPr>
      <p:grpSpPr>
        <a:xfrm>
          <a:off x="0" y="0"/>
          <a:ext cx="0" cy="0"/>
          <a:chOff x="0" y="0"/>
          <a:chExt cx="0" cy="0"/>
        </a:xfrm>
      </p:grpSpPr>
      <p:sp>
        <p:nvSpPr>
          <p:cNvPr id="990" name="Google Shape;990;p113"/>
          <p:cNvSpPr txBox="1"/>
          <p:nvPr>
            <p:ph type="title"/>
          </p:nvPr>
        </p:nvSpPr>
        <p:spPr>
          <a:xfrm>
            <a:off x="278606" y="195263"/>
            <a:ext cx="8640366"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91" name="Google Shape;991;p113"/>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992" name="Google Shape;992;p113"/>
          <p:cNvCxnSpPr/>
          <p:nvPr/>
        </p:nvCxnSpPr>
        <p:spPr>
          <a:xfrm>
            <a:off x="3592996" y="5188226"/>
            <a:ext cx="1438689" cy="0"/>
          </a:xfrm>
          <a:prstGeom prst="straightConnector1">
            <a:avLst/>
          </a:prstGeom>
          <a:noFill/>
          <a:ln cap="flat" cmpd="sng" w="9525">
            <a:solidFill>
              <a:schemeClr val="lt1"/>
            </a:solidFill>
            <a:prstDash val="solid"/>
            <a:miter lim="800000"/>
            <a:headEnd len="sm" w="sm" type="none"/>
            <a:tailEnd len="sm" w="sm" type="none"/>
          </a:ln>
        </p:spPr>
      </p:cxnSp>
      <p:sp>
        <p:nvSpPr>
          <p:cNvPr id="993" name="Google Shape;993;p113"/>
          <p:cNvSpPr/>
          <p:nvPr>
            <p:ph idx="2" type="chart"/>
          </p:nvPr>
        </p:nvSpPr>
        <p:spPr>
          <a:xfrm>
            <a:off x="278606" y="925116"/>
            <a:ext cx="5587966" cy="3725465"/>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94" name="Google Shape;994;p113"/>
          <p:cNvSpPr/>
          <p:nvPr>
            <p:ph idx="3" type="pic"/>
          </p:nvPr>
        </p:nvSpPr>
        <p:spPr>
          <a:xfrm>
            <a:off x="5955506" y="925116"/>
            <a:ext cx="2963466" cy="3725465"/>
          </a:xfrm>
          <a:prstGeom prst="rect">
            <a:avLst/>
          </a:prstGeom>
          <a:noFill/>
          <a:ln>
            <a:noFill/>
          </a:ln>
        </p:spPr>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Title Only">
  <p:cSld name="15_Title Only">
    <p:spTree>
      <p:nvGrpSpPr>
        <p:cNvPr id="995" name="Shape 995"/>
        <p:cNvGrpSpPr/>
        <p:nvPr/>
      </p:nvGrpSpPr>
      <p:grpSpPr>
        <a:xfrm>
          <a:off x="0" y="0"/>
          <a:ext cx="0" cy="0"/>
          <a:chOff x="0" y="0"/>
          <a:chExt cx="0" cy="0"/>
        </a:xfrm>
      </p:grpSpPr>
      <p:sp>
        <p:nvSpPr>
          <p:cNvPr id="996" name="Google Shape;996;p114"/>
          <p:cNvSpPr txBox="1"/>
          <p:nvPr>
            <p:ph type="title"/>
          </p:nvPr>
        </p:nvSpPr>
        <p:spPr>
          <a:xfrm>
            <a:off x="278606" y="195263"/>
            <a:ext cx="8640366"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97" name="Google Shape;997;p114"/>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998" name="Google Shape;998;p114"/>
          <p:cNvCxnSpPr/>
          <p:nvPr/>
        </p:nvCxnSpPr>
        <p:spPr>
          <a:xfrm>
            <a:off x="3592996" y="5188226"/>
            <a:ext cx="1438689" cy="0"/>
          </a:xfrm>
          <a:prstGeom prst="straightConnector1">
            <a:avLst/>
          </a:prstGeom>
          <a:noFill/>
          <a:ln cap="flat" cmpd="sng" w="9525">
            <a:solidFill>
              <a:schemeClr val="lt1"/>
            </a:solidFill>
            <a:prstDash val="solid"/>
            <a:miter lim="800000"/>
            <a:headEnd len="sm" w="sm" type="none"/>
            <a:tailEnd len="sm" w="sm" type="none"/>
          </a:ln>
        </p:spPr>
      </p:cxnSp>
      <p:sp>
        <p:nvSpPr>
          <p:cNvPr id="999" name="Google Shape;999;p114"/>
          <p:cNvSpPr/>
          <p:nvPr>
            <p:ph idx="2" type="chart"/>
          </p:nvPr>
        </p:nvSpPr>
        <p:spPr>
          <a:xfrm>
            <a:off x="286061" y="925116"/>
            <a:ext cx="4134368" cy="3725465"/>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00" name="Google Shape;1000;p114"/>
          <p:cNvSpPr/>
          <p:nvPr>
            <p:ph idx="3" type="chart"/>
          </p:nvPr>
        </p:nvSpPr>
        <p:spPr>
          <a:xfrm>
            <a:off x="4784605" y="925116"/>
            <a:ext cx="4134368" cy="3725465"/>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cxnSp>
        <p:nvCxnSpPr>
          <p:cNvPr id="1001" name="Google Shape;1001;p114"/>
          <p:cNvCxnSpPr/>
          <p:nvPr/>
        </p:nvCxnSpPr>
        <p:spPr>
          <a:xfrm>
            <a:off x="4594363" y="925116"/>
            <a:ext cx="0" cy="3725465"/>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Only">
  <p:cSld name="16_Title Only">
    <p:spTree>
      <p:nvGrpSpPr>
        <p:cNvPr id="1002" name="Shape 1002"/>
        <p:cNvGrpSpPr/>
        <p:nvPr/>
      </p:nvGrpSpPr>
      <p:grpSpPr>
        <a:xfrm>
          <a:off x="0" y="0"/>
          <a:ext cx="0" cy="0"/>
          <a:chOff x="0" y="0"/>
          <a:chExt cx="0" cy="0"/>
        </a:xfrm>
      </p:grpSpPr>
      <p:sp>
        <p:nvSpPr>
          <p:cNvPr id="1003" name="Google Shape;1003;p115"/>
          <p:cNvSpPr txBox="1"/>
          <p:nvPr>
            <p:ph type="title"/>
          </p:nvPr>
        </p:nvSpPr>
        <p:spPr>
          <a:xfrm>
            <a:off x="278606" y="195263"/>
            <a:ext cx="8640366"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04" name="Google Shape;1004;p115"/>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1005" name="Google Shape;1005;p115"/>
          <p:cNvCxnSpPr/>
          <p:nvPr/>
        </p:nvCxnSpPr>
        <p:spPr>
          <a:xfrm>
            <a:off x="3592996" y="5188226"/>
            <a:ext cx="1438689" cy="0"/>
          </a:xfrm>
          <a:prstGeom prst="straightConnector1">
            <a:avLst/>
          </a:prstGeom>
          <a:noFill/>
          <a:ln cap="flat" cmpd="sng" w="9525">
            <a:solidFill>
              <a:schemeClr val="lt1"/>
            </a:solidFill>
            <a:prstDash val="solid"/>
            <a:miter lim="800000"/>
            <a:headEnd len="sm" w="sm" type="none"/>
            <a:tailEnd len="sm" w="sm" type="none"/>
          </a:ln>
        </p:spPr>
      </p:cxnSp>
      <p:sp>
        <p:nvSpPr>
          <p:cNvPr id="1006" name="Google Shape;1006;p115"/>
          <p:cNvSpPr/>
          <p:nvPr>
            <p:ph idx="2" type="chart"/>
          </p:nvPr>
        </p:nvSpPr>
        <p:spPr>
          <a:xfrm>
            <a:off x="382967" y="1022022"/>
            <a:ext cx="4164185" cy="1721174"/>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07" name="Google Shape;1007;p115"/>
          <p:cNvSpPr/>
          <p:nvPr>
            <p:ph idx="3" type="chart"/>
          </p:nvPr>
        </p:nvSpPr>
        <p:spPr>
          <a:xfrm>
            <a:off x="375511" y="2835914"/>
            <a:ext cx="4164185" cy="1721174"/>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08" name="Google Shape;1008;p115"/>
          <p:cNvSpPr/>
          <p:nvPr>
            <p:ph idx="4" type="chart"/>
          </p:nvPr>
        </p:nvSpPr>
        <p:spPr>
          <a:xfrm>
            <a:off x="4656482" y="1025671"/>
            <a:ext cx="4164185" cy="1721174"/>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09" name="Google Shape;1009;p115"/>
          <p:cNvSpPr/>
          <p:nvPr>
            <p:ph idx="5" type="chart"/>
          </p:nvPr>
        </p:nvSpPr>
        <p:spPr>
          <a:xfrm>
            <a:off x="4649027" y="2839562"/>
            <a:ext cx="4164184" cy="1721174"/>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spTree>
      <p:nvGrpSpPr>
        <p:cNvPr id="1010" name="Shape 1010"/>
        <p:cNvGrpSpPr/>
        <p:nvPr/>
      </p:nvGrpSpPr>
      <p:grpSpPr>
        <a:xfrm>
          <a:off x="0" y="0"/>
          <a:ext cx="0" cy="0"/>
          <a:chOff x="0" y="0"/>
          <a:chExt cx="0" cy="0"/>
        </a:xfrm>
      </p:grpSpPr>
      <p:sp>
        <p:nvSpPr>
          <p:cNvPr id="1011" name="Google Shape;1011;p116"/>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12" name="Google Shape;1012;p116"/>
          <p:cNvSpPr/>
          <p:nvPr>
            <p:ph idx="2" type="pic"/>
          </p:nvPr>
        </p:nvSpPr>
        <p:spPr>
          <a:xfrm>
            <a:off x="0" y="0"/>
            <a:ext cx="9144000" cy="5143499"/>
          </a:xfrm>
          <a:prstGeom prst="rect">
            <a:avLst/>
          </a:prstGeom>
          <a:solidFill>
            <a:srgbClr val="F2F2F2"/>
          </a:solidFill>
          <a:ln>
            <a:noFill/>
          </a:ln>
        </p:spPr>
      </p:sp>
      <p:sp>
        <p:nvSpPr>
          <p:cNvPr id="1013" name="Google Shape;1013;p116"/>
          <p:cNvSpPr txBox="1"/>
          <p:nvPr>
            <p:ph type="ctrTitle"/>
          </p:nvPr>
        </p:nvSpPr>
        <p:spPr>
          <a:xfrm>
            <a:off x="1295401" y="1753196"/>
            <a:ext cx="6553200" cy="1637108"/>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dk1"/>
              </a:buClr>
              <a:buSzPts val="8600"/>
              <a:buFont typeface="Calibri"/>
              <a:buNone/>
              <a:defRPr sz="86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14" name="Shape 1014"/>
        <p:cNvGrpSpPr/>
        <p:nvPr/>
      </p:nvGrpSpPr>
      <p:grpSpPr>
        <a:xfrm>
          <a:off x="0" y="0"/>
          <a:ext cx="0" cy="0"/>
          <a:chOff x="0" y="0"/>
          <a:chExt cx="0" cy="0"/>
        </a:xfrm>
      </p:grpSpPr>
      <p:sp>
        <p:nvSpPr>
          <p:cNvPr id="1015" name="Google Shape;1015;p117"/>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6" name="Google Shape;1016;p117"/>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17" name="Google Shape;1017;p117"/>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18" name="Google Shape;1018;p117"/>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19" name="Shape 1019"/>
        <p:cNvGrpSpPr/>
        <p:nvPr/>
      </p:nvGrpSpPr>
      <p:grpSpPr>
        <a:xfrm>
          <a:off x="0" y="0"/>
          <a:ext cx="0" cy="0"/>
          <a:chOff x="0" y="0"/>
          <a:chExt cx="0" cy="0"/>
        </a:xfrm>
      </p:grpSpPr>
      <p:sp>
        <p:nvSpPr>
          <p:cNvPr id="1020" name="Google Shape;1020;p118"/>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21" name="Google Shape;1021;p118"/>
          <p:cNvSpPr/>
          <p:nvPr>
            <p:ph idx="2" type="pic"/>
          </p:nvPr>
        </p:nvSpPr>
        <p:spPr>
          <a:xfrm>
            <a:off x="3887391" y="740569"/>
            <a:ext cx="4629150" cy="3655219"/>
          </a:xfrm>
          <a:prstGeom prst="rect">
            <a:avLst/>
          </a:prstGeom>
          <a:noFill/>
          <a:ln>
            <a:noFill/>
          </a:ln>
        </p:spPr>
      </p:sp>
      <p:sp>
        <p:nvSpPr>
          <p:cNvPr id="1022" name="Google Shape;1022;p118"/>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23" name="Google Shape;1023;p118"/>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30" name="Shape 1030"/>
        <p:cNvGrpSpPr/>
        <p:nvPr/>
      </p:nvGrpSpPr>
      <p:grpSpPr>
        <a:xfrm>
          <a:off x="0" y="0"/>
          <a:ext cx="0" cy="0"/>
          <a:chOff x="0" y="0"/>
          <a:chExt cx="0" cy="0"/>
        </a:xfrm>
      </p:grpSpPr>
      <p:sp>
        <p:nvSpPr>
          <p:cNvPr id="1031" name="Google Shape;1031;p120"/>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032" name="Google Shape;1032;p120"/>
          <p:cNvSpPr/>
          <p:nvPr/>
        </p:nvSpPr>
        <p:spPr>
          <a:xfrm>
            <a:off x="150019" y="-1"/>
            <a:ext cx="89940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033" name="Google Shape;1033;p120"/>
          <p:cNvSpPr/>
          <p:nvPr>
            <p:ph idx="2" type="pic"/>
          </p:nvPr>
        </p:nvSpPr>
        <p:spPr>
          <a:xfrm>
            <a:off x="428625" y="0"/>
            <a:ext cx="4525500" cy="5143500"/>
          </a:xfrm>
          <a:prstGeom prst="rect">
            <a:avLst/>
          </a:prstGeom>
          <a:solidFill>
            <a:srgbClr val="F2F2F2"/>
          </a:solidFill>
          <a:ln>
            <a:noFill/>
          </a:ln>
        </p:spPr>
      </p:sp>
      <p:sp>
        <p:nvSpPr>
          <p:cNvPr id="1034" name="Google Shape;1034;p120"/>
          <p:cNvSpPr/>
          <p:nvPr/>
        </p:nvSpPr>
        <p:spPr>
          <a:xfrm>
            <a:off x="0" y="1"/>
            <a:ext cx="278700" cy="51435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035" name="Google Shape;1035;p120"/>
          <p:cNvSpPr txBox="1"/>
          <p:nvPr>
            <p:ph type="ctrTitle"/>
          </p:nvPr>
        </p:nvSpPr>
        <p:spPr>
          <a:xfrm>
            <a:off x="5179219" y="1134667"/>
            <a:ext cx="3739800" cy="24468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4500"/>
              <a:buFont typeface="Calibri"/>
              <a:buNone/>
              <a:defRPr sz="4500">
                <a:solidFill>
                  <a:schemeClr val="lt1"/>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36" name="Google Shape;1036;p120"/>
          <p:cNvSpPr txBox="1"/>
          <p:nvPr>
            <p:ph idx="1" type="subTitle"/>
          </p:nvPr>
        </p:nvSpPr>
        <p:spPr>
          <a:xfrm>
            <a:off x="5179219" y="3695700"/>
            <a:ext cx="3739800" cy="7323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1037" name="Shape 1037"/>
        <p:cNvGrpSpPr/>
        <p:nvPr/>
      </p:nvGrpSpPr>
      <p:grpSpPr>
        <a:xfrm>
          <a:off x="0" y="0"/>
          <a:ext cx="0" cy="0"/>
          <a:chOff x="0" y="0"/>
          <a:chExt cx="0" cy="0"/>
        </a:xfrm>
      </p:grpSpPr>
      <p:sp>
        <p:nvSpPr>
          <p:cNvPr id="1038" name="Google Shape;1038;p121"/>
          <p:cNvSpPr/>
          <p:nvPr/>
        </p:nvSpPr>
        <p:spPr>
          <a:xfrm>
            <a:off x="0" y="0"/>
            <a:ext cx="9144000" cy="4786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039" name="Google Shape;1039;p121"/>
          <p:cNvSpPr/>
          <p:nvPr/>
        </p:nvSpPr>
        <p:spPr>
          <a:xfrm>
            <a:off x="0" y="0"/>
            <a:ext cx="38535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040" name="Google Shape;1040;p121"/>
          <p:cNvSpPr txBox="1"/>
          <p:nvPr>
            <p:ph type="title"/>
          </p:nvPr>
        </p:nvSpPr>
        <p:spPr>
          <a:xfrm>
            <a:off x="4964398" y="972132"/>
            <a:ext cx="3954600" cy="11637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3000"/>
              <a:buFont typeface="Calibri"/>
              <a:buNone/>
              <a:defRPr sz="3000"/>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41" name="Google Shape;1041;p121"/>
          <p:cNvSpPr txBox="1"/>
          <p:nvPr>
            <p:ph idx="1" type="body"/>
          </p:nvPr>
        </p:nvSpPr>
        <p:spPr>
          <a:xfrm>
            <a:off x="4964399" y="2305475"/>
            <a:ext cx="3954600" cy="19182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dk1"/>
              </a:buClr>
              <a:buSzPts val="1500"/>
              <a:buChar char="•"/>
              <a:defRPr sz="1500"/>
            </a:lvl1pPr>
            <a:lvl2pPr indent="-317500" lvl="1" marL="914400" algn="l">
              <a:lnSpc>
                <a:spcPct val="90000"/>
              </a:lnSpc>
              <a:spcBef>
                <a:spcPts val="400"/>
              </a:spcBef>
              <a:spcAft>
                <a:spcPts val="0"/>
              </a:spcAft>
              <a:buClr>
                <a:schemeClr val="dk1"/>
              </a:buClr>
              <a:buSzPts val="1400"/>
              <a:buChar char="–"/>
              <a:defRPr sz="1400"/>
            </a:lvl2pPr>
            <a:lvl3pPr indent="-304800" lvl="2" marL="1371600" algn="l">
              <a:lnSpc>
                <a:spcPct val="90000"/>
              </a:lnSpc>
              <a:spcBef>
                <a:spcPts val="400"/>
              </a:spcBef>
              <a:spcAft>
                <a:spcPts val="0"/>
              </a:spcAft>
              <a:buClr>
                <a:schemeClr val="dk1"/>
              </a:buClr>
              <a:buSzPts val="1200"/>
              <a:buChar char="•"/>
              <a:defRPr sz="1200"/>
            </a:lvl3pPr>
            <a:lvl4pPr indent="-298450" lvl="3" marL="1828800" algn="l">
              <a:lnSpc>
                <a:spcPct val="90000"/>
              </a:lnSpc>
              <a:spcBef>
                <a:spcPts val="400"/>
              </a:spcBef>
              <a:spcAft>
                <a:spcPts val="0"/>
              </a:spcAft>
              <a:buClr>
                <a:schemeClr val="dk1"/>
              </a:buClr>
              <a:buSzPts val="1100"/>
              <a:buChar char="–"/>
              <a:defRPr sz="1100"/>
            </a:lvl4pPr>
            <a:lvl5pPr indent="-298450" lvl="4" marL="2286000" algn="l">
              <a:lnSpc>
                <a:spcPct val="90000"/>
              </a:lnSpc>
              <a:spcBef>
                <a:spcPts val="400"/>
              </a:spcBef>
              <a:spcAft>
                <a:spcPts val="0"/>
              </a:spcAft>
              <a:buClr>
                <a:schemeClr val="dk1"/>
              </a:buClr>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2" name="Google Shape;1042;p121"/>
          <p:cNvSpPr txBox="1"/>
          <p:nvPr>
            <p:ph idx="12" type="sldNum"/>
          </p:nvPr>
        </p:nvSpPr>
        <p:spPr>
          <a:xfrm>
            <a:off x="8639175" y="4936484"/>
            <a:ext cx="279900" cy="1545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
        <p:nvSpPr>
          <p:cNvPr id="1043" name="Google Shape;1043;p121"/>
          <p:cNvSpPr/>
          <p:nvPr>
            <p:ph idx="2" type="pic"/>
          </p:nvPr>
        </p:nvSpPr>
        <p:spPr>
          <a:xfrm>
            <a:off x="838201" y="762000"/>
            <a:ext cx="3853500" cy="3733800"/>
          </a:xfrm>
          <a:prstGeom prst="rect">
            <a:avLst/>
          </a:prstGeom>
          <a:solidFill>
            <a:srgbClr val="F2F2F2"/>
          </a:solidFill>
          <a:ln>
            <a:noFill/>
          </a:ln>
        </p:spPr>
      </p:sp>
      <p:sp>
        <p:nvSpPr>
          <p:cNvPr id="1044" name="Google Shape;1044;p121"/>
          <p:cNvSpPr/>
          <p:nvPr/>
        </p:nvSpPr>
        <p:spPr>
          <a:xfrm>
            <a:off x="0" y="4495800"/>
            <a:ext cx="3069900" cy="64770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045" name="Google Shape;1045;p121"/>
          <p:cNvSpPr/>
          <p:nvPr/>
        </p:nvSpPr>
        <p:spPr>
          <a:xfrm>
            <a:off x="1621972" y="654908"/>
            <a:ext cx="3069900" cy="10380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46" name="Shape 1046"/>
        <p:cNvGrpSpPr/>
        <p:nvPr/>
      </p:nvGrpSpPr>
      <p:grpSpPr>
        <a:xfrm>
          <a:off x="0" y="0"/>
          <a:ext cx="0" cy="0"/>
          <a:chOff x="0" y="0"/>
          <a:chExt cx="0" cy="0"/>
        </a:xfrm>
      </p:grpSpPr>
      <p:sp>
        <p:nvSpPr>
          <p:cNvPr id="1047" name="Google Shape;1047;p122"/>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48" name="Google Shape;1048;p122"/>
          <p:cNvSpPr txBox="1"/>
          <p:nvPr>
            <p:ph idx="1" type="body"/>
          </p:nvPr>
        </p:nvSpPr>
        <p:spPr>
          <a:xfrm>
            <a:off x="228600" y="800100"/>
            <a:ext cx="4114800" cy="2262900"/>
          </a:xfrm>
          <a:prstGeom prst="rect">
            <a:avLst/>
          </a:prstGeom>
          <a:noFill/>
          <a:ln>
            <a:noFill/>
          </a:ln>
        </p:spPr>
        <p:txBody>
          <a:bodyPr anchorCtr="0" anchor="t" bIns="22850" lIns="45725" spcFirstLastPara="1" rIns="45725" wrap="square" tIns="22850">
            <a:normAutofit/>
          </a:bodyPr>
          <a:lstStyle>
            <a:lvl1pPr indent="-285750" lvl="0" marL="457200" algn="l">
              <a:lnSpc>
                <a:spcPct val="100000"/>
              </a:lnSpc>
              <a:spcBef>
                <a:spcPts val="200"/>
              </a:spcBef>
              <a:spcAft>
                <a:spcPts val="0"/>
              </a:spcAft>
              <a:buClr>
                <a:schemeClr val="dk1"/>
              </a:buClr>
              <a:buSzPts val="900"/>
              <a:buChar char="•"/>
              <a:defRPr/>
            </a:lvl1pPr>
            <a:lvl2pPr indent="-285750" lvl="1" marL="914400" algn="l">
              <a:lnSpc>
                <a:spcPct val="100000"/>
              </a:lnSpc>
              <a:spcBef>
                <a:spcPts val="200"/>
              </a:spcBef>
              <a:spcAft>
                <a:spcPts val="0"/>
              </a:spcAft>
              <a:buClr>
                <a:schemeClr val="dk1"/>
              </a:buClr>
              <a:buSzPts val="900"/>
              <a:buChar char="–"/>
              <a:defRPr/>
            </a:lvl2pPr>
            <a:lvl3pPr indent="-285750" lvl="2" marL="1371600" algn="l">
              <a:lnSpc>
                <a:spcPct val="100000"/>
              </a:lnSpc>
              <a:spcBef>
                <a:spcPts val="200"/>
              </a:spcBef>
              <a:spcAft>
                <a:spcPts val="0"/>
              </a:spcAft>
              <a:buClr>
                <a:schemeClr val="dk1"/>
              </a:buClr>
              <a:buSzPts val="900"/>
              <a:buChar char="•"/>
              <a:defRPr/>
            </a:lvl3pPr>
            <a:lvl4pPr indent="-285750" lvl="3" marL="1828800" algn="l">
              <a:lnSpc>
                <a:spcPct val="100000"/>
              </a:lnSpc>
              <a:spcBef>
                <a:spcPts val="200"/>
              </a:spcBef>
              <a:spcAft>
                <a:spcPts val="0"/>
              </a:spcAft>
              <a:buClr>
                <a:schemeClr val="dk1"/>
              </a:buClr>
              <a:buSzPts val="900"/>
              <a:buChar char="–"/>
              <a:defRPr/>
            </a:lvl4pPr>
            <a:lvl5pPr indent="-285750" lvl="4" marL="2286000" algn="l">
              <a:lnSpc>
                <a:spcPct val="100000"/>
              </a:lnSpc>
              <a:spcBef>
                <a:spcPts val="200"/>
              </a:spcBef>
              <a:spcAft>
                <a:spcPts val="0"/>
              </a:spcAft>
              <a:buClr>
                <a:schemeClr val="dk1"/>
              </a:buClr>
              <a:buSzPts val="900"/>
              <a:buChar char="»"/>
              <a:defRPr/>
            </a:lvl5pPr>
            <a:lvl6pPr indent="-285750" lvl="5" marL="2743200" algn="l">
              <a:lnSpc>
                <a:spcPct val="100000"/>
              </a:lnSpc>
              <a:spcBef>
                <a:spcPts val="200"/>
              </a:spcBef>
              <a:spcAft>
                <a:spcPts val="0"/>
              </a:spcAft>
              <a:buClr>
                <a:schemeClr val="dk1"/>
              </a:buClr>
              <a:buSzPts val="900"/>
              <a:buChar char="•"/>
              <a:defRPr/>
            </a:lvl6pPr>
            <a:lvl7pPr indent="-285750" lvl="6" marL="3200400" algn="l">
              <a:lnSpc>
                <a:spcPct val="100000"/>
              </a:lnSpc>
              <a:spcBef>
                <a:spcPts val="200"/>
              </a:spcBef>
              <a:spcAft>
                <a:spcPts val="0"/>
              </a:spcAft>
              <a:buClr>
                <a:schemeClr val="dk1"/>
              </a:buClr>
              <a:buSzPts val="900"/>
              <a:buChar char="•"/>
              <a:defRPr/>
            </a:lvl7pPr>
            <a:lvl8pPr indent="-285750" lvl="7" marL="3657600" algn="l">
              <a:lnSpc>
                <a:spcPct val="100000"/>
              </a:lnSpc>
              <a:spcBef>
                <a:spcPts val="200"/>
              </a:spcBef>
              <a:spcAft>
                <a:spcPts val="0"/>
              </a:spcAft>
              <a:buClr>
                <a:schemeClr val="dk1"/>
              </a:buClr>
              <a:buSzPts val="900"/>
              <a:buChar char="•"/>
              <a:defRPr/>
            </a:lvl8pPr>
            <a:lvl9pPr indent="-285750" lvl="8" marL="4114800" algn="l">
              <a:lnSpc>
                <a:spcPct val="100000"/>
              </a:lnSpc>
              <a:spcBef>
                <a:spcPts val="200"/>
              </a:spcBef>
              <a:spcAft>
                <a:spcPts val="0"/>
              </a:spcAft>
              <a:buClr>
                <a:schemeClr val="dk1"/>
              </a:buClr>
              <a:buSzPts val="900"/>
              <a:buChar char="•"/>
              <a:defRPr/>
            </a:lvl9pPr>
          </a:lstStyle>
          <a:p/>
        </p:txBody>
      </p:sp>
      <p:sp>
        <p:nvSpPr>
          <p:cNvPr id="1049" name="Google Shape;1049;p122"/>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50" name="Google Shape;1050;p122"/>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51" name="Google Shape;1051;p122"/>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2" name="Shape 1052"/>
        <p:cNvGrpSpPr/>
        <p:nvPr/>
      </p:nvGrpSpPr>
      <p:grpSpPr>
        <a:xfrm>
          <a:off x="0" y="0"/>
          <a:ext cx="0" cy="0"/>
          <a:chOff x="0" y="0"/>
          <a:chExt cx="0" cy="0"/>
        </a:xfrm>
      </p:grpSpPr>
      <p:sp>
        <p:nvSpPr>
          <p:cNvPr id="1053" name="Google Shape;1053;p1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54" name="Google Shape;1054;p12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55" name="Google Shape;1055;p12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56" name="Google Shape;1056;p12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56" name="Shape 56"/>
        <p:cNvGrpSpPr/>
        <p:nvPr/>
      </p:nvGrpSpPr>
      <p:grpSpPr>
        <a:xfrm>
          <a:off x="0" y="0"/>
          <a:ext cx="0" cy="0"/>
          <a:chOff x="0" y="0"/>
          <a:chExt cx="0" cy="0"/>
        </a:xfrm>
      </p:grpSpPr>
      <p:sp>
        <p:nvSpPr>
          <p:cNvPr id="57" name="Google Shape;57;p14"/>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8" name="Google Shape;58;p14"/>
          <p:cNvSpPr/>
          <p:nvPr/>
        </p:nvSpPr>
        <p:spPr>
          <a:xfrm>
            <a:off x="150019" y="-1"/>
            <a:ext cx="8993981"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9" name="Google Shape;59;p14"/>
          <p:cNvSpPr/>
          <p:nvPr>
            <p:ph idx="2" type="pic"/>
          </p:nvPr>
        </p:nvSpPr>
        <p:spPr>
          <a:xfrm>
            <a:off x="428625" y="0"/>
            <a:ext cx="4525566" cy="5143499"/>
          </a:xfrm>
          <a:prstGeom prst="rect">
            <a:avLst/>
          </a:prstGeom>
          <a:solidFill>
            <a:srgbClr val="F2F2F2"/>
          </a:solidFill>
          <a:ln>
            <a:noFill/>
          </a:ln>
        </p:spPr>
      </p:sp>
      <p:sp>
        <p:nvSpPr>
          <p:cNvPr id="60" name="Google Shape;60;p14"/>
          <p:cNvSpPr/>
          <p:nvPr/>
        </p:nvSpPr>
        <p:spPr>
          <a:xfrm>
            <a:off x="0" y="1"/>
            <a:ext cx="278606" cy="51435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1" name="Google Shape;61;p14"/>
          <p:cNvSpPr txBox="1"/>
          <p:nvPr>
            <p:ph type="ctrTitle"/>
          </p:nvPr>
        </p:nvSpPr>
        <p:spPr>
          <a:xfrm>
            <a:off x="5179219" y="1134667"/>
            <a:ext cx="3739754" cy="244673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4500"/>
              <a:buFont typeface="Calibri"/>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2" name="Google Shape;62;p14"/>
          <p:cNvSpPr txBox="1"/>
          <p:nvPr>
            <p:ph idx="1" type="subTitle"/>
          </p:nvPr>
        </p:nvSpPr>
        <p:spPr>
          <a:xfrm>
            <a:off x="5179219" y="3695700"/>
            <a:ext cx="3739754" cy="732233"/>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Only">
  <p:cSld name="12_Title Only">
    <p:spTree>
      <p:nvGrpSpPr>
        <p:cNvPr id="1057" name="Shape 1057"/>
        <p:cNvGrpSpPr/>
        <p:nvPr/>
      </p:nvGrpSpPr>
      <p:grpSpPr>
        <a:xfrm>
          <a:off x="0" y="0"/>
          <a:ext cx="0" cy="0"/>
          <a:chOff x="0" y="0"/>
          <a:chExt cx="0" cy="0"/>
        </a:xfrm>
      </p:grpSpPr>
      <p:sp>
        <p:nvSpPr>
          <p:cNvPr id="1058" name="Google Shape;1058;p124"/>
          <p:cNvSpPr txBox="1"/>
          <p:nvPr>
            <p:ph type="title"/>
          </p:nvPr>
        </p:nvSpPr>
        <p:spPr>
          <a:xfrm>
            <a:off x="278606" y="195263"/>
            <a:ext cx="8640300" cy="5691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59" name="Google Shape;1059;p124"/>
          <p:cNvSpPr txBox="1"/>
          <p:nvPr>
            <p:ph idx="12" type="sldNum"/>
          </p:nvPr>
        </p:nvSpPr>
        <p:spPr>
          <a:xfrm>
            <a:off x="8639175" y="4936484"/>
            <a:ext cx="279900" cy="1545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cxnSp>
        <p:nvCxnSpPr>
          <p:cNvPr id="1060" name="Google Shape;1060;p124"/>
          <p:cNvCxnSpPr/>
          <p:nvPr/>
        </p:nvCxnSpPr>
        <p:spPr>
          <a:xfrm>
            <a:off x="3592996" y="5188226"/>
            <a:ext cx="1438800" cy="0"/>
          </a:xfrm>
          <a:prstGeom prst="straightConnector1">
            <a:avLst/>
          </a:prstGeom>
          <a:noFill/>
          <a:ln cap="flat" cmpd="sng" w="9525">
            <a:solidFill>
              <a:schemeClr val="lt1"/>
            </a:solidFill>
            <a:prstDash val="solid"/>
            <a:miter lim="800000"/>
            <a:headEnd len="sm" w="sm" type="none"/>
            <a:tailEnd len="sm" w="sm" type="none"/>
          </a:ln>
        </p:spPr>
      </p:cxnSp>
      <p:sp>
        <p:nvSpPr>
          <p:cNvPr id="1061" name="Google Shape;1061;p124"/>
          <p:cNvSpPr/>
          <p:nvPr>
            <p:ph idx="2" type="chart"/>
          </p:nvPr>
        </p:nvSpPr>
        <p:spPr>
          <a:xfrm>
            <a:off x="3675460" y="925116"/>
            <a:ext cx="5243400" cy="37254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62" name="Google Shape;1062;p124"/>
          <p:cNvSpPr/>
          <p:nvPr/>
        </p:nvSpPr>
        <p:spPr>
          <a:xfrm>
            <a:off x="278606" y="925116"/>
            <a:ext cx="3314400" cy="37254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063" name="Google Shape;1063;p124"/>
          <p:cNvSpPr txBox="1"/>
          <p:nvPr>
            <p:ph idx="1" type="body"/>
          </p:nvPr>
        </p:nvSpPr>
        <p:spPr>
          <a:xfrm>
            <a:off x="409575" y="1088231"/>
            <a:ext cx="3049200" cy="3414600"/>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lt1"/>
              </a:buClr>
              <a:buSzPts val="1800"/>
              <a:buChar char="•"/>
              <a:defRPr sz="1800">
                <a:solidFill>
                  <a:schemeClr val="lt1"/>
                </a:solidFill>
              </a:defRPr>
            </a:lvl1pPr>
            <a:lvl2pPr indent="-323850" lvl="1" marL="914400" algn="l">
              <a:lnSpc>
                <a:spcPct val="90000"/>
              </a:lnSpc>
              <a:spcBef>
                <a:spcPts val="400"/>
              </a:spcBef>
              <a:spcAft>
                <a:spcPts val="0"/>
              </a:spcAft>
              <a:buClr>
                <a:schemeClr val="lt1"/>
              </a:buClr>
              <a:buSzPts val="1500"/>
              <a:buChar char="–"/>
              <a:defRPr sz="1500">
                <a:solidFill>
                  <a:schemeClr val="lt1"/>
                </a:solidFill>
              </a:defRPr>
            </a:lvl2pPr>
            <a:lvl3pPr indent="-317500" lvl="2" marL="1371600" algn="l">
              <a:lnSpc>
                <a:spcPct val="90000"/>
              </a:lnSpc>
              <a:spcBef>
                <a:spcPts val="400"/>
              </a:spcBef>
              <a:spcAft>
                <a:spcPts val="0"/>
              </a:spcAft>
              <a:buClr>
                <a:schemeClr val="lt1"/>
              </a:buClr>
              <a:buSzPts val="1400"/>
              <a:buChar char="•"/>
              <a:defRPr sz="1400">
                <a:solidFill>
                  <a:schemeClr val="lt1"/>
                </a:solidFill>
              </a:defRPr>
            </a:lvl3pPr>
            <a:lvl4pPr indent="-304800" lvl="3" marL="1828800" algn="l">
              <a:lnSpc>
                <a:spcPct val="90000"/>
              </a:lnSpc>
              <a:spcBef>
                <a:spcPts val="400"/>
              </a:spcBef>
              <a:spcAft>
                <a:spcPts val="0"/>
              </a:spcAft>
              <a:buClr>
                <a:schemeClr val="lt1"/>
              </a:buClr>
              <a:buSzPts val="1200"/>
              <a:buChar char="–"/>
              <a:defRPr sz="1200">
                <a:solidFill>
                  <a:schemeClr val="lt1"/>
                </a:solidFill>
              </a:defRPr>
            </a:lvl4pPr>
            <a:lvl5pPr indent="-304800" lvl="4" marL="2286000" algn="l">
              <a:lnSpc>
                <a:spcPct val="90000"/>
              </a:lnSpc>
              <a:spcBef>
                <a:spcPts val="400"/>
              </a:spcBef>
              <a:spcAft>
                <a:spcPts val="0"/>
              </a:spcAft>
              <a:buClr>
                <a:schemeClr val="lt1"/>
              </a:buClr>
              <a:buSzPts val="1200"/>
              <a:buChar char="»"/>
              <a:defRPr sz="12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Only">
  <p:cSld name="5_Title Only">
    <p:spTree>
      <p:nvGrpSpPr>
        <p:cNvPr id="1064" name="Shape 1064"/>
        <p:cNvGrpSpPr/>
        <p:nvPr/>
      </p:nvGrpSpPr>
      <p:grpSpPr>
        <a:xfrm>
          <a:off x="0" y="0"/>
          <a:ext cx="0" cy="0"/>
          <a:chOff x="0" y="0"/>
          <a:chExt cx="0" cy="0"/>
        </a:xfrm>
      </p:grpSpPr>
      <p:sp>
        <p:nvSpPr>
          <p:cNvPr id="1065" name="Google Shape;1065;p125"/>
          <p:cNvSpPr txBox="1"/>
          <p:nvPr>
            <p:ph type="title"/>
          </p:nvPr>
        </p:nvSpPr>
        <p:spPr>
          <a:xfrm>
            <a:off x="278606" y="195263"/>
            <a:ext cx="8640300" cy="5691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66" name="Google Shape;1066;p125"/>
          <p:cNvSpPr txBox="1"/>
          <p:nvPr>
            <p:ph idx="12" type="sldNum"/>
          </p:nvPr>
        </p:nvSpPr>
        <p:spPr>
          <a:xfrm>
            <a:off x="8639175" y="4936484"/>
            <a:ext cx="279900" cy="1545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
        <p:nvSpPr>
          <p:cNvPr id="1067" name="Google Shape;1067;p125"/>
          <p:cNvSpPr/>
          <p:nvPr/>
        </p:nvSpPr>
        <p:spPr>
          <a:xfrm>
            <a:off x="278606" y="925116"/>
            <a:ext cx="2082300" cy="37254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068" name="Google Shape;1068;p125"/>
          <p:cNvSpPr/>
          <p:nvPr/>
        </p:nvSpPr>
        <p:spPr>
          <a:xfrm>
            <a:off x="2464640" y="925116"/>
            <a:ext cx="2082300" cy="37254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069" name="Google Shape;1069;p125"/>
          <p:cNvSpPr/>
          <p:nvPr/>
        </p:nvSpPr>
        <p:spPr>
          <a:xfrm>
            <a:off x="4650673" y="925116"/>
            <a:ext cx="2082300" cy="37254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070" name="Google Shape;1070;p125"/>
          <p:cNvSpPr/>
          <p:nvPr/>
        </p:nvSpPr>
        <p:spPr>
          <a:xfrm>
            <a:off x="6836706" y="934641"/>
            <a:ext cx="2082300" cy="372540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cxnSp>
        <p:nvCxnSpPr>
          <p:cNvPr id="1071" name="Google Shape;1071;p125"/>
          <p:cNvCxnSpPr/>
          <p:nvPr/>
        </p:nvCxnSpPr>
        <p:spPr>
          <a:xfrm>
            <a:off x="443439" y="2790825"/>
            <a:ext cx="1752600" cy="0"/>
          </a:xfrm>
          <a:prstGeom prst="straightConnector1">
            <a:avLst/>
          </a:prstGeom>
          <a:noFill/>
          <a:ln cap="flat" cmpd="sng" w="9525">
            <a:solidFill>
              <a:schemeClr val="lt1"/>
            </a:solidFill>
            <a:prstDash val="solid"/>
            <a:miter lim="800000"/>
            <a:headEnd len="sm" w="sm" type="none"/>
            <a:tailEnd len="sm" w="sm" type="none"/>
          </a:ln>
        </p:spPr>
      </p:cxnSp>
      <p:cxnSp>
        <p:nvCxnSpPr>
          <p:cNvPr id="1072" name="Google Shape;1072;p125"/>
          <p:cNvCxnSpPr/>
          <p:nvPr/>
        </p:nvCxnSpPr>
        <p:spPr>
          <a:xfrm>
            <a:off x="2629472" y="2790825"/>
            <a:ext cx="1752600" cy="0"/>
          </a:xfrm>
          <a:prstGeom prst="straightConnector1">
            <a:avLst/>
          </a:prstGeom>
          <a:noFill/>
          <a:ln cap="flat" cmpd="sng" w="9525">
            <a:solidFill>
              <a:schemeClr val="lt1"/>
            </a:solidFill>
            <a:prstDash val="solid"/>
            <a:miter lim="800000"/>
            <a:headEnd len="sm" w="sm" type="none"/>
            <a:tailEnd len="sm" w="sm" type="none"/>
          </a:ln>
        </p:spPr>
      </p:cxnSp>
      <p:cxnSp>
        <p:nvCxnSpPr>
          <p:cNvPr id="1073" name="Google Shape;1073;p125"/>
          <p:cNvCxnSpPr/>
          <p:nvPr/>
        </p:nvCxnSpPr>
        <p:spPr>
          <a:xfrm>
            <a:off x="4815506" y="2790825"/>
            <a:ext cx="1752600" cy="0"/>
          </a:xfrm>
          <a:prstGeom prst="straightConnector1">
            <a:avLst/>
          </a:prstGeom>
          <a:noFill/>
          <a:ln cap="flat" cmpd="sng" w="9525">
            <a:solidFill>
              <a:schemeClr val="lt1"/>
            </a:solidFill>
            <a:prstDash val="solid"/>
            <a:miter lim="800000"/>
            <a:headEnd len="sm" w="sm" type="none"/>
            <a:tailEnd len="sm" w="sm" type="none"/>
          </a:ln>
        </p:spPr>
      </p:cxnSp>
      <p:cxnSp>
        <p:nvCxnSpPr>
          <p:cNvPr id="1074" name="Google Shape;1074;p125"/>
          <p:cNvCxnSpPr/>
          <p:nvPr/>
        </p:nvCxnSpPr>
        <p:spPr>
          <a:xfrm>
            <a:off x="7001539" y="2790825"/>
            <a:ext cx="1752600" cy="0"/>
          </a:xfrm>
          <a:prstGeom prst="straightConnector1">
            <a:avLst/>
          </a:prstGeom>
          <a:noFill/>
          <a:ln cap="flat" cmpd="sng" w="9525">
            <a:solidFill>
              <a:schemeClr val="lt1"/>
            </a:solidFill>
            <a:prstDash val="solid"/>
            <a:miter lim="800000"/>
            <a:headEnd len="sm" w="sm" type="none"/>
            <a:tailEnd len="sm" w="sm" type="none"/>
          </a:ln>
        </p:spPr>
      </p:cxnSp>
      <p:sp>
        <p:nvSpPr>
          <p:cNvPr id="1075" name="Google Shape;1075;p125"/>
          <p:cNvSpPr/>
          <p:nvPr>
            <p:ph idx="2" type="pic"/>
          </p:nvPr>
        </p:nvSpPr>
        <p:spPr>
          <a:xfrm>
            <a:off x="657225" y="1304925"/>
            <a:ext cx="1266900" cy="1047900"/>
          </a:xfrm>
          <a:prstGeom prst="rect">
            <a:avLst/>
          </a:prstGeom>
          <a:noFill/>
          <a:ln>
            <a:noFill/>
          </a:ln>
        </p:spPr>
      </p:sp>
      <p:sp>
        <p:nvSpPr>
          <p:cNvPr id="1076" name="Google Shape;1076;p125"/>
          <p:cNvSpPr/>
          <p:nvPr>
            <p:ph idx="3" type="pic"/>
          </p:nvPr>
        </p:nvSpPr>
        <p:spPr>
          <a:xfrm>
            <a:off x="2872360" y="3197424"/>
            <a:ext cx="1266900" cy="1047900"/>
          </a:xfrm>
          <a:prstGeom prst="rect">
            <a:avLst/>
          </a:prstGeom>
          <a:noFill/>
          <a:ln>
            <a:noFill/>
          </a:ln>
        </p:spPr>
      </p:sp>
      <p:sp>
        <p:nvSpPr>
          <p:cNvPr id="1077" name="Google Shape;1077;p125"/>
          <p:cNvSpPr/>
          <p:nvPr>
            <p:ph idx="4" type="pic"/>
          </p:nvPr>
        </p:nvSpPr>
        <p:spPr>
          <a:xfrm>
            <a:off x="5058393" y="1304925"/>
            <a:ext cx="1266900" cy="1047900"/>
          </a:xfrm>
          <a:prstGeom prst="rect">
            <a:avLst/>
          </a:prstGeom>
          <a:noFill/>
          <a:ln>
            <a:noFill/>
          </a:ln>
        </p:spPr>
      </p:sp>
      <p:sp>
        <p:nvSpPr>
          <p:cNvPr id="1078" name="Google Shape;1078;p125"/>
          <p:cNvSpPr/>
          <p:nvPr>
            <p:ph idx="5" type="pic"/>
          </p:nvPr>
        </p:nvSpPr>
        <p:spPr>
          <a:xfrm>
            <a:off x="7244426" y="3197424"/>
            <a:ext cx="1266900" cy="1047900"/>
          </a:xfrm>
          <a:prstGeom prst="rect">
            <a:avLst/>
          </a:prstGeom>
          <a:noFill/>
          <a:ln>
            <a:noFill/>
          </a:ln>
        </p:spPr>
      </p:sp>
      <p:sp>
        <p:nvSpPr>
          <p:cNvPr id="1079" name="Google Shape;1079;p125"/>
          <p:cNvSpPr txBox="1"/>
          <p:nvPr>
            <p:ph idx="1" type="body"/>
          </p:nvPr>
        </p:nvSpPr>
        <p:spPr>
          <a:xfrm>
            <a:off x="442913" y="2962275"/>
            <a:ext cx="1752600" cy="13908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80" name="Google Shape;1080;p125"/>
          <p:cNvSpPr txBox="1"/>
          <p:nvPr>
            <p:ph idx="6" type="body"/>
          </p:nvPr>
        </p:nvSpPr>
        <p:spPr>
          <a:xfrm>
            <a:off x="2629472" y="1196876"/>
            <a:ext cx="1752600" cy="1390800"/>
          </a:xfrm>
          <a:prstGeom prst="rect">
            <a:avLst/>
          </a:prstGeom>
          <a:noFill/>
          <a:ln>
            <a:noFill/>
          </a:ln>
        </p:spPr>
        <p:txBody>
          <a:bodyPr anchorCtr="0" anchor="b"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81" name="Google Shape;1081;p125"/>
          <p:cNvSpPr txBox="1"/>
          <p:nvPr>
            <p:ph idx="7" type="body"/>
          </p:nvPr>
        </p:nvSpPr>
        <p:spPr>
          <a:xfrm>
            <a:off x="4815506" y="2962275"/>
            <a:ext cx="1752600" cy="13908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82" name="Google Shape;1082;p125"/>
          <p:cNvSpPr txBox="1"/>
          <p:nvPr>
            <p:ph idx="8" type="body"/>
          </p:nvPr>
        </p:nvSpPr>
        <p:spPr>
          <a:xfrm>
            <a:off x="7001539" y="1196876"/>
            <a:ext cx="1752600" cy="1390800"/>
          </a:xfrm>
          <a:prstGeom prst="rect">
            <a:avLst/>
          </a:prstGeom>
          <a:noFill/>
          <a:ln>
            <a:noFill/>
          </a:ln>
        </p:spPr>
        <p:txBody>
          <a:bodyPr anchorCtr="0" anchor="b"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83" name="Shape 1083"/>
        <p:cNvGrpSpPr/>
        <p:nvPr/>
      </p:nvGrpSpPr>
      <p:grpSpPr>
        <a:xfrm>
          <a:off x="0" y="0"/>
          <a:ext cx="0" cy="0"/>
          <a:chOff x="0" y="0"/>
          <a:chExt cx="0" cy="0"/>
        </a:xfrm>
      </p:grpSpPr>
      <p:sp>
        <p:nvSpPr>
          <p:cNvPr id="1084" name="Google Shape;1084;p126"/>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85" name="Google Shape;1085;p126"/>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86" name="Google Shape;1086;p126"/>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7" name="Shape 1087"/>
        <p:cNvGrpSpPr/>
        <p:nvPr/>
      </p:nvGrpSpPr>
      <p:grpSpPr>
        <a:xfrm>
          <a:off x="0" y="0"/>
          <a:ext cx="0" cy="0"/>
          <a:chOff x="0" y="0"/>
          <a:chExt cx="0" cy="0"/>
        </a:xfrm>
      </p:grpSpPr>
      <p:sp>
        <p:nvSpPr>
          <p:cNvPr id="1088" name="Google Shape;1088;p127"/>
          <p:cNvSpPr txBox="1"/>
          <p:nvPr>
            <p:ph type="ctrTitle"/>
          </p:nvPr>
        </p:nvSpPr>
        <p:spPr>
          <a:xfrm>
            <a:off x="342900" y="1065213"/>
            <a:ext cx="3886200" cy="7350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89" name="Google Shape;1089;p127"/>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lnSpc>
                <a:spcPct val="100000"/>
              </a:lnSpc>
              <a:spcBef>
                <a:spcPts val="300"/>
              </a:spcBef>
              <a:spcAft>
                <a:spcPts val="0"/>
              </a:spcAft>
              <a:buClr>
                <a:srgbClr val="888888"/>
              </a:buClr>
              <a:buSzPts val="1600"/>
              <a:buNone/>
              <a:defRPr>
                <a:solidFill>
                  <a:srgbClr val="888888"/>
                </a:solidFill>
              </a:defRPr>
            </a:lvl1pPr>
            <a:lvl2pPr lvl="1" algn="ctr">
              <a:lnSpc>
                <a:spcPct val="100000"/>
              </a:lnSpc>
              <a:spcBef>
                <a:spcPts val="300"/>
              </a:spcBef>
              <a:spcAft>
                <a:spcPts val="0"/>
              </a:spcAft>
              <a:buClr>
                <a:srgbClr val="888888"/>
              </a:buClr>
              <a:buSzPts val="1400"/>
              <a:buNone/>
              <a:defRPr>
                <a:solidFill>
                  <a:srgbClr val="888888"/>
                </a:solidFill>
              </a:defRPr>
            </a:lvl2pPr>
            <a:lvl3pPr lvl="2" algn="ctr">
              <a:lnSpc>
                <a:spcPct val="100000"/>
              </a:lnSpc>
              <a:spcBef>
                <a:spcPts val="200"/>
              </a:spcBef>
              <a:spcAft>
                <a:spcPts val="0"/>
              </a:spcAft>
              <a:buClr>
                <a:srgbClr val="888888"/>
              </a:buClr>
              <a:buSzPts val="1200"/>
              <a:buNone/>
              <a:defRPr>
                <a:solidFill>
                  <a:srgbClr val="888888"/>
                </a:solidFill>
              </a:defRPr>
            </a:lvl3pPr>
            <a:lvl4pPr lvl="3" algn="ctr">
              <a:lnSpc>
                <a:spcPct val="100000"/>
              </a:lnSpc>
              <a:spcBef>
                <a:spcPts val="200"/>
              </a:spcBef>
              <a:spcAft>
                <a:spcPts val="0"/>
              </a:spcAft>
              <a:buClr>
                <a:srgbClr val="888888"/>
              </a:buClr>
              <a:buSzPts val="1000"/>
              <a:buNone/>
              <a:defRPr>
                <a:solidFill>
                  <a:srgbClr val="888888"/>
                </a:solidFill>
              </a:defRPr>
            </a:lvl4pPr>
            <a:lvl5pPr lvl="4" algn="ctr">
              <a:lnSpc>
                <a:spcPct val="100000"/>
              </a:lnSpc>
              <a:spcBef>
                <a:spcPts val="200"/>
              </a:spcBef>
              <a:spcAft>
                <a:spcPts val="0"/>
              </a:spcAft>
              <a:buClr>
                <a:srgbClr val="888888"/>
              </a:buClr>
              <a:buSzPts val="1000"/>
              <a:buNone/>
              <a:defRPr>
                <a:solidFill>
                  <a:srgbClr val="888888"/>
                </a:solidFill>
              </a:defRPr>
            </a:lvl5pPr>
            <a:lvl6pPr lvl="5" algn="ctr">
              <a:lnSpc>
                <a:spcPct val="100000"/>
              </a:lnSpc>
              <a:spcBef>
                <a:spcPts val="200"/>
              </a:spcBef>
              <a:spcAft>
                <a:spcPts val="0"/>
              </a:spcAft>
              <a:buClr>
                <a:srgbClr val="888888"/>
              </a:buClr>
              <a:buSzPts val="1000"/>
              <a:buNone/>
              <a:defRPr>
                <a:solidFill>
                  <a:srgbClr val="888888"/>
                </a:solidFill>
              </a:defRPr>
            </a:lvl6pPr>
            <a:lvl7pPr lvl="6" algn="ctr">
              <a:lnSpc>
                <a:spcPct val="100000"/>
              </a:lnSpc>
              <a:spcBef>
                <a:spcPts val="200"/>
              </a:spcBef>
              <a:spcAft>
                <a:spcPts val="0"/>
              </a:spcAft>
              <a:buClr>
                <a:srgbClr val="888888"/>
              </a:buClr>
              <a:buSzPts val="1000"/>
              <a:buNone/>
              <a:defRPr>
                <a:solidFill>
                  <a:srgbClr val="888888"/>
                </a:solidFill>
              </a:defRPr>
            </a:lvl7pPr>
            <a:lvl8pPr lvl="7" algn="ctr">
              <a:lnSpc>
                <a:spcPct val="100000"/>
              </a:lnSpc>
              <a:spcBef>
                <a:spcPts val="200"/>
              </a:spcBef>
              <a:spcAft>
                <a:spcPts val="0"/>
              </a:spcAft>
              <a:buClr>
                <a:srgbClr val="888888"/>
              </a:buClr>
              <a:buSzPts val="1000"/>
              <a:buNone/>
              <a:defRPr>
                <a:solidFill>
                  <a:srgbClr val="888888"/>
                </a:solidFill>
              </a:defRPr>
            </a:lvl8pPr>
            <a:lvl9pPr lvl="8" algn="ctr">
              <a:lnSpc>
                <a:spcPct val="100000"/>
              </a:lnSpc>
              <a:spcBef>
                <a:spcPts val="200"/>
              </a:spcBef>
              <a:spcAft>
                <a:spcPts val="0"/>
              </a:spcAft>
              <a:buClr>
                <a:srgbClr val="888888"/>
              </a:buClr>
              <a:buSzPts val="1000"/>
              <a:buNone/>
              <a:defRPr>
                <a:solidFill>
                  <a:srgbClr val="888888"/>
                </a:solidFill>
              </a:defRPr>
            </a:lvl9pPr>
          </a:lstStyle>
          <a:p/>
        </p:txBody>
      </p:sp>
      <p:sp>
        <p:nvSpPr>
          <p:cNvPr id="1090" name="Google Shape;1090;p127"/>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91" name="Google Shape;1091;p127"/>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92" name="Google Shape;1092;p127"/>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93" name="Shape 1093"/>
        <p:cNvGrpSpPr/>
        <p:nvPr/>
      </p:nvGrpSpPr>
      <p:grpSpPr>
        <a:xfrm>
          <a:off x="0" y="0"/>
          <a:ext cx="0" cy="0"/>
          <a:chOff x="0" y="0"/>
          <a:chExt cx="0" cy="0"/>
        </a:xfrm>
      </p:grpSpPr>
      <p:sp>
        <p:nvSpPr>
          <p:cNvPr id="1094" name="Google Shape;1094;p128"/>
          <p:cNvSpPr txBox="1"/>
          <p:nvPr>
            <p:ph type="title"/>
          </p:nvPr>
        </p:nvSpPr>
        <p:spPr>
          <a:xfrm>
            <a:off x="361156" y="2203450"/>
            <a:ext cx="3886200" cy="681000"/>
          </a:xfrm>
          <a:prstGeom prst="rect">
            <a:avLst/>
          </a:prstGeom>
          <a:noFill/>
          <a:ln>
            <a:noFill/>
          </a:ln>
        </p:spPr>
        <p:txBody>
          <a:bodyPr anchorCtr="0" anchor="t" bIns="22850" lIns="45725" spcFirstLastPara="1" rIns="45725" wrap="square" tIns="22850">
            <a:normAutofit/>
          </a:bodyPr>
          <a:lstStyle>
            <a:lvl1pPr lvl="0" algn="l">
              <a:lnSpc>
                <a:spcPct val="100000"/>
              </a:lnSpc>
              <a:spcBef>
                <a:spcPts val="0"/>
              </a:spcBef>
              <a:spcAft>
                <a:spcPts val="0"/>
              </a:spcAft>
              <a:buClr>
                <a:schemeClr val="dk1"/>
              </a:buClr>
              <a:buSzPts val="2000"/>
              <a:buFont typeface="Calibri"/>
              <a:buNone/>
              <a:defRPr b="1" sz="2000" cap="none"/>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95" name="Google Shape;1095;p128"/>
          <p:cNvSpPr txBox="1"/>
          <p:nvPr>
            <p:ph idx="1" type="body"/>
          </p:nvPr>
        </p:nvSpPr>
        <p:spPr>
          <a:xfrm>
            <a:off x="361156" y="1453357"/>
            <a:ext cx="3886200" cy="750000"/>
          </a:xfrm>
          <a:prstGeom prst="rect">
            <a:avLst/>
          </a:prstGeom>
          <a:noFill/>
          <a:ln>
            <a:noFill/>
          </a:ln>
        </p:spPr>
        <p:txBody>
          <a:bodyPr anchorCtr="0" anchor="b" bIns="22850" lIns="45725" spcFirstLastPara="1" rIns="45725" wrap="square" tIns="22850">
            <a:normAutofit/>
          </a:bodyPr>
          <a:lstStyle>
            <a:lvl1pPr indent="-228600" lvl="0" marL="457200" algn="l">
              <a:lnSpc>
                <a:spcPct val="100000"/>
              </a:lnSpc>
              <a:spcBef>
                <a:spcPts val="200"/>
              </a:spcBef>
              <a:spcAft>
                <a:spcPts val="0"/>
              </a:spcAft>
              <a:buClr>
                <a:srgbClr val="888888"/>
              </a:buClr>
              <a:buSzPts val="1000"/>
              <a:buNone/>
              <a:defRPr sz="1000">
                <a:solidFill>
                  <a:srgbClr val="888888"/>
                </a:solidFill>
              </a:defRPr>
            </a:lvl1pPr>
            <a:lvl2pPr indent="-228600" lvl="1" marL="914400" algn="l">
              <a:lnSpc>
                <a:spcPct val="100000"/>
              </a:lnSpc>
              <a:spcBef>
                <a:spcPts val="200"/>
              </a:spcBef>
              <a:spcAft>
                <a:spcPts val="0"/>
              </a:spcAft>
              <a:buClr>
                <a:srgbClr val="888888"/>
              </a:buClr>
              <a:buSzPts val="900"/>
              <a:buNone/>
              <a:defRPr sz="900">
                <a:solidFill>
                  <a:srgbClr val="888888"/>
                </a:solidFill>
              </a:defRPr>
            </a:lvl2pPr>
            <a:lvl3pPr indent="-228600" lvl="2" marL="1371600" algn="l">
              <a:lnSpc>
                <a:spcPct val="100000"/>
              </a:lnSpc>
              <a:spcBef>
                <a:spcPts val="200"/>
              </a:spcBef>
              <a:spcAft>
                <a:spcPts val="0"/>
              </a:spcAft>
              <a:buClr>
                <a:srgbClr val="888888"/>
              </a:buClr>
              <a:buSzPts val="800"/>
              <a:buNone/>
              <a:defRPr sz="800">
                <a:solidFill>
                  <a:srgbClr val="888888"/>
                </a:solidFill>
              </a:defRPr>
            </a:lvl3pPr>
            <a:lvl4pPr indent="-228600" lvl="3" marL="1828800" algn="l">
              <a:lnSpc>
                <a:spcPct val="100000"/>
              </a:lnSpc>
              <a:spcBef>
                <a:spcPts val="100"/>
              </a:spcBef>
              <a:spcAft>
                <a:spcPts val="0"/>
              </a:spcAft>
              <a:buClr>
                <a:srgbClr val="888888"/>
              </a:buClr>
              <a:buSzPts val="700"/>
              <a:buNone/>
              <a:defRPr sz="700">
                <a:solidFill>
                  <a:srgbClr val="888888"/>
                </a:solidFill>
              </a:defRPr>
            </a:lvl4pPr>
            <a:lvl5pPr indent="-228600" lvl="4" marL="2286000" algn="l">
              <a:lnSpc>
                <a:spcPct val="100000"/>
              </a:lnSpc>
              <a:spcBef>
                <a:spcPts val="100"/>
              </a:spcBef>
              <a:spcAft>
                <a:spcPts val="0"/>
              </a:spcAft>
              <a:buClr>
                <a:srgbClr val="888888"/>
              </a:buClr>
              <a:buSzPts val="700"/>
              <a:buNone/>
              <a:defRPr sz="700">
                <a:solidFill>
                  <a:srgbClr val="888888"/>
                </a:solidFill>
              </a:defRPr>
            </a:lvl5pPr>
            <a:lvl6pPr indent="-228600" lvl="5" marL="2743200" algn="l">
              <a:lnSpc>
                <a:spcPct val="100000"/>
              </a:lnSpc>
              <a:spcBef>
                <a:spcPts val="100"/>
              </a:spcBef>
              <a:spcAft>
                <a:spcPts val="0"/>
              </a:spcAft>
              <a:buClr>
                <a:srgbClr val="888888"/>
              </a:buClr>
              <a:buSzPts val="700"/>
              <a:buNone/>
              <a:defRPr sz="700">
                <a:solidFill>
                  <a:srgbClr val="888888"/>
                </a:solidFill>
              </a:defRPr>
            </a:lvl6pPr>
            <a:lvl7pPr indent="-228600" lvl="6" marL="3200400" algn="l">
              <a:lnSpc>
                <a:spcPct val="100000"/>
              </a:lnSpc>
              <a:spcBef>
                <a:spcPts val="100"/>
              </a:spcBef>
              <a:spcAft>
                <a:spcPts val="0"/>
              </a:spcAft>
              <a:buClr>
                <a:srgbClr val="888888"/>
              </a:buClr>
              <a:buSzPts val="700"/>
              <a:buNone/>
              <a:defRPr sz="700">
                <a:solidFill>
                  <a:srgbClr val="888888"/>
                </a:solidFill>
              </a:defRPr>
            </a:lvl7pPr>
            <a:lvl8pPr indent="-228600" lvl="7" marL="3657600" algn="l">
              <a:lnSpc>
                <a:spcPct val="100000"/>
              </a:lnSpc>
              <a:spcBef>
                <a:spcPts val="100"/>
              </a:spcBef>
              <a:spcAft>
                <a:spcPts val="0"/>
              </a:spcAft>
              <a:buClr>
                <a:srgbClr val="888888"/>
              </a:buClr>
              <a:buSzPts val="700"/>
              <a:buNone/>
              <a:defRPr sz="700">
                <a:solidFill>
                  <a:srgbClr val="888888"/>
                </a:solidFill>
              </a:defRPr>
            </a:lvl8pPr>
            <a:lvl9pPr indent="-228600" lvl="8" marL="4114800" algn="l">
              <a:lnSpc>
                <a:spcPct val="100000"/>
              </a:lnSpc>
              <a:spcBef>
                <a:spcPts val="100"/>
              </a:spcBef>
              <a:spcAft>
                <a:spcPts val="0"/>
              </a:spcAft>
              <a:buClr>
                <a:srgbClr val="888888"/>
              </a:buClr>
              <a:buSzPts val="700"/>
              <a:buNone/>
              <a:defRPr sz="700">
                <a:solidFill>
                  <a:srgbClr val="888888"/>
                </a:solidFill>
              </a:defRPr>
            </a:lvl9pPr>
          </a:lstStyle>
          <a:p/>
        </p:txBody>
      </p:sp>
      <p:sp>
        <p:nvSpPr>
          <p:cNvPr id="1096" name="Google Shape;1096;p128"/>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97" name="Google Shape;1097;p128"/>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98" name="Google Shape;1098;p128"/>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99" name="Shape 1099"/>
        <p:cNvGrpSpPr/>
        <p:nvPr/>
      </p:nvGrpSpPr>
      <p:grpSpPr>
        <a:xfrm>
          <a:off x="0" y="0"/>
          <a:ext cx="0" cy="0"/>
          <a:chOff x="0" y="0"/>
          <a:chExt cx="0" cy="0"/>
        </a:xfrm>
      </p:grpSpPr>
      <p:sp>
        <p:nvSpPr>
          <p:cNvPr id="1100" name="Google Shape;1100;p12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01" name="Google Shape;1101;p129"/>
          <p:cNvSpPr txBox="1"/>
          <p:nvPr>
            <p:ph idx="1" type="body"/>
          </p:nvPr>
        </p:nvSpPr>
        <p:spPr>
          <a:xfrm>
            <a:off x="228600" y="800100"/>
            <a:ext cx="2019300" cy="2262900"/>
          </a:xfrm>
          <a:prstGeom prst="rect">
            <a:avLst/>
          </a:prstGeom>
          <a:noFill/>
          <a:ln>
            <a:noFill/>
          </a:ln>
        </p:spPr>
        <p:txBody>
          <a:bodyPr anchorCtr="0" anchor="t" bIns="22850" lIns="45725" spcFirstLastPara="1" rIns="45725" wrap="square" tIns="22850">
            <a:normAutofit/>
          </a:bodyPr>
          <a:lstStyle>
            <a:lvl1pPr indent="-317500" lvl="0" marL="457200" algn="l">
              <a:lnSpc>
                <a:spcPct val="100000"/>
              </a:lnSpc>
              <a:spcBef>
                <a:spcPts val="300"/>
              </a:spcBef>
              <a:spcAft>
                <a:spcPts val="0"/>
              </a:spcAft>
              <a:buClr>
                <a:schemeClr val="dk1"/>
              </a:buClr>
              <a:buSzPts val="1400"/>
              <a:buChar char="•"/>
              <a:defRPr sz="1400"/>
            </a:lvl1pPr>
            <a:lvl2pPr indent="-304800" lvl="1" marL="914400" algn="l">
              <a:lnSpc>
                <a:spcPct val="100000"/>
              </a:lnSpc>
              <a:spcBef>
                <a:spcPts val="200"/>
              </a:spcBef>
              <a:spcAft>
                <a:spcPts val="0"/>
              </a:spcAft>
              <a:buClr>
                <a:schemeClr val="dk1"/>
              </a:buClr>
              <a:buSzPts val="1200"/>
              <a:buChar char="–"/>
              <a:defRPr sz="1200"/>
            </a:lvl2pPr>
            <a:lvl3pPr indent="-292100" lvl="2" marL="1371600" algn="l">
              <a:lnSpc>
                <a:spcPct val="100000"/>
              </a:lnSpc>
              <a:spcBef>
                <a:spcPts val="200"/>
              </a:spcBef>
              <a:spcAft>
                <a:spcPts val="0"/>
              </a:spcAft>
              <a:buClr>
                <a:schemeClr val="dk1"/>
              </a:buClr>
              <a:buSzPts val="1000"/>
              <a:buChar char="•"/>
              <a:defRPr sz="1000"/>
            </a:lvl3pPr>
            <a:lvl4pPr indent="-285750" lvl="3" marL="1828800" algn="l">
              <a:lnSpc>
                <a:spcPct val="100000"/>
              </a:lnSpc>
              <a:spcBef>
                <a:spcPts val="200"/>
              </a:spcBef>
              <a:spcAft>
                <a:spcPts val="0"/>
              </a:spcAft>
              <a:buClr>
                <a:schemeClr val="dk1"/>
              </a:buClr>
              <a:buSzPts val="900"/>
              <a:buChar char="–"/>
              <a:defRPr sz="900"/>
            </a:lvl4pPr>
            <a:lvl5pPr indent="-285750" lvl="4" marL="2286000" algn="l">
              <a:lnSpc>
                <a:spcPct val="100000"/>
              </a:lnSpc>
              <a:spcBef>
                <a:spcPts val="200"/>
              </a:spcBef>
              <a:spcAft>
                <a:spcPts val="0"/>
              </a:spcAft>
              <a:buClr>
                <a:schemeClr val="dk1"/>
              </a:buClr>
              <a:buSzPts val="900"/>
              <a:buChar char="»"/>
              <a:defRPr sz="900"/>
            </a:lvl5pPr>
            <a:lvl6pPr indent="-285750" lvl="5" marL="2743200" algn="l">
              <a:lnSpc>
                <a:spcPct val="100000"/>
              </a:lnSpc>
              <a:spcBef>
                <a:spcPts val="200"/>
              </a:spcBef>
              <a:spcAft>
                <a:spcPts val="0"/>
              </a:spcAft>
              <a:buClr>
                <a:schemeClr val="dk1"/>
              </a:buClr>
              <a:buSzPts val="900"/>
              <a:buChar char="•"/>
              <a:defRPr sz="900"/>
            </a:lvl6pPr>
            <a:lvl7pPr indent="-285750" lvl="6" marL="3200400" algn="l">
              <a:lnSpc>
                <a:spcPct val="100000"/>
              </a:lnSpc>
              <a:spcBef>
                <a:spcPts val="200"/>
              </a:spcBef>
              <a:spcAft>
                <a:spcPts val="0"/>
              </a:spcAft>
              <a:buClr>
                <a:schemeClr val="dk1"/>
              </a:buClr>
              <a:buSzPts val="900"/>
              <a:buChar char="•"/>
              <a:defRPr sz="900"/>
            </a:lvl7pPr>
            <a:lvl8pPr indent="-285750" lvl="7" marL="3657600" algn="l">
              <a:lnSpc>
                <a:spcPct val="100000"/>
              </a:lnSpc>
              <a:spcBef>
                <a:spcPts val="200"/>
              </a:spcBef>
              <a:spcAft>
                <a:spcPts val="0"/>
              </a:spcAft>
              <a:buClr>
                <a:schemeClr val="dk1"/>
              </a:buClr>
              <a:buSzPts val="900"/>
              <a:buChar char="•"/>
              <a:defRPr sz="900"/>
            </a:lvl8pPr>
            <a:lvl9pPr indent="-285750" lvl="8" marL="4114800" algn="l">
              <a:lnSpc>
                <a:spcPct val="100000"/>
              </a:lnSpc>
              <a:spcBef>
                <a:spcPts val="200"/>
              </a:spcBef>
              <a:spcAft>
                <a:spcPts val="0"/>
              </a:spcAft>
              <a:buClr>
                <a:schemeClr val="dk1"/>
              </a:buClr>
              <a:buSzPts val="900"/>
              <a:buChar char="•"/>
              <a:defRPr sz="900"/>
            </a:lvl9pPr>
          </a:lstStyle>
          <a:p/>
        </p:txBody>
      </p:sp>
      <p:sp>
        <p:nvSpPr>
          <p:cNvPr id="1102" name="Google Shape;1102;p129"/>
          <p:cNvSpPr txBox="1"/>
          <p:nvPr>
            <p:ph idx="2" type="body"/>
          </p:nvPr>
        </p:nvSpPr>
        <p:spPr>
          <a:xfrm>
            <a:off x="2324100" y="800100"/>
            <a:ext cx="2019300" cy="2262900"/>
          </a:xfrm>
          <a:prstGeom prst="rect">
            <a:avLst/>
          </a:prstGeom>
          <a:noFill/>
          <a:ln>
            <a:noFill/>
          </a:ln>
        </p:spPr>
        <p:txBody>
          <a:bodyPr anchorCtr="0" anchor="t" bIns="22850" lIns="45725" spcFirstLastPara="1" rIns="45725" wrap="square" tIns="22850">
            <a:normAutofit/>
          </a:bodyPr>
          <a:lstStyle>
            <a:lvl1pPr indent="-317500" lvl="0" marL="457200" algn="l">
              <a:lnSpc>
                <a:spcPct val="100000"/>
              </a:lnSpc>
              <a:spcBef>
                <a:spcPts val="300"/>
              </a:spcBef>
              <a:spcAft>
                <a:spcPts val="0"/>
              </a:spcAft>
              <a:buClr>
                <a:schemeClr val="dk1"/>
              </a:buClr>
              <a:buSzPts val="1400"/>
              <a:buChar char="•"/>
              <a:defRPr sz="1400"/>
            </a:lvl1pPr>
            <a:lvl2pPr indent="-304800" lvl="1" marL="914400" algn="l">
              <a:lnSpc>
                <a:spcPct val="100000"/>
              </a:lnSpc>
              <a:spcBef>
                <a:spcPts val="200"/>
              </a:spcBef>
              <a:spcAft>
                <a:spcPts val="0"/>
              </a:spcAft>
              <a:buClr>
                <a:schemeClr val="dk1"/>
              </a:buClr>
              <a:buSzPts val="1200"/>
              <a:buChar char="–"/>
              <a:defRPr sz="1200"/>
            </a:lvl2pPr>
            <a:lvl3pPr indent="-292100" lvl="2" marL="1371600" algn="l">
              <a:lnSpc>
                <a:spcPct val="100000"/>
              </a:lnSpc>
              <a:spcBef>
                <a:spcPts val="200"/>
              </a:spcBef>
              <a:spcAft>
                <a:spcPts val="0"/>
              </a:spcAft>
              <a:buClr>
                <a:schemeClr val="dk1"/>
              </a:buClr>
              <a:buSzPts val="1000"/>
              <a:buChar char="•"/>
              <a:defRPr sz="1000"/>
            </a:lvl3pPr>
            <a:lvl4pPr indent="-285750" lvl="3" marL="1828800" algn="l">
              <a:lnSpc>
                <a:spcPct val="100000"/>
              </a:lnSpc>
              <a:spcBef>
                <a:spcPts val="200"/>
              </a:spcBef>
              <a:spcAft>
                <a:spcPts val="0"/>
              </a:spcAft>
              <a:buClr>
                <a:schemeClr val="dk1"/>
              </a:buClr>
              <a:buSzPts val="900"/>
              <a:buChar char="–"/>
              <a:defRPr sz="900"/>
            </a:lvl4pPr>
            <a:lvl5pPr indent="-285750" lvl="4" marL="2286000" algn="l">
              <a:lnSpc>
                <a:spcPct val="100000"/>
              </a:lnSpc>
              <a:spcBef>
                <a:spcPts val="200"/>
              </a:spcBef>
              <a:spcAft>
                <a:spcPts val="0"/>
              </a:spcAft>
              <a:buClr>
                <a:schemeClr val="dk1"/>
              </a:buClr>
              <a:buSzPts val="900"/>
              <a:buChar char="»"/>
              <a:defRPr sz="900"/>
            </a:lvl5pPr>
            <a:lvl6pPr indent="-285750" lvl="5" marL="2743200" algn="l">
              <a:lnSpc>
                <a:spcPct val="100000"/>
              </a:lnSpc>
              <a:spcBef>
                <a:spcPts val="200"/>
              </a:spcBef>
              <a:spcAft>
                <a:spcPts val="0"/>
              </a:spcAft>
              <a:buClr>
                <a:schemeClr val="dk1"/>
              </a:buClr>
              <a:buSzPts val="900"/>
              <a:buChar char="•"/>
              <a:defRPr sz="900"/>
            </a:lvl6pPr>
            <a:lvl7pPr indent="-285750" lvl="6" marL="3200400" algn="l">
              <a:lnSpc>
                <a:spcPct val="100000"/>
              </a:lnSpc>
              <a:spcBef>
                <a:spcPts val="200"/>
              </a:spcBef>
              <a:spcAft>
                <a:spcPts val="0"/>
              </a:spcAft>
              <a:buClr>
                <a:schemeClr val="dk1"/>
              </a:buClr>
              <a:buSzPts val="900"/>
              <a:buChar char="•"/>
              <a:defRPr sz="900"/>
            </a:lvl7pPr>
            <a:lvl8pPr indent="-285750" lvl="7" marL="3657600" algn="l">
              <a:lnSpc>
                <a:spcPct val="100000"/>
              </a:lnSpc>
              <a:spcBef>
                <a:spcPts val="200"/>
              </a:spcBef>
              <a:spcAft>
                <a:spcPts val="0"/>
              </a:spcAft>
              <a:buClr>
                <a:schemeClr val="dk1"/>
              </a:buClr>
              <a:buSzPts val="900"/>
              <a:buChar char="•"/>
              <a:defRPr sz="900"/>
            </a:lvl8pPr>
            <a:lvl9pPr indent="-285750" lvl="8" marL="4114800" algn="l">
              <a:lnSpc>
                <a:spcPct val="100000"/>
              </a:lnSpc>
              <a:spcBef>
                <a:spcPts val="200"/>
              </a:spcBef>
              <a:spcAft>
                <a:spcPts val="0"/>
              </a:spcAft>
              <a:buClr>
                <a:schemeClr val="dk1"/>
              </a:buClr>
              <a:buSzPts val="900"/>
              <a:buChar char="•"/>
              <a:defRPr sz="900"/>
            </a:lvl9pPr>
          </a:lstStyle>
          <a:p/>
        </p:txBody>
      </p:sp>
      <p:sp>
        <p:nvSpPr>
          <p:cNvPr id="1103" name="Google Shape;1103;p129"/>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04" name="Google Shape;1104;p129"/>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05" name="Google Shape;1105;p129"/>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06" name="Shape 1106"/>
        <p:cNvGrpSpPr/>
        <p:nvPr/>
      </p:nvGrpSpPr>
      <p:grpSpPr>
        <a:xfrm>
          <a:off x="0" y="0"/>
          <a:ext cx="0" cy="0"/>
          <a:chOff x="0" y="0"/>
          <a:chExt cx="0" cy="0"/>
        </a:xfrm>
      </p:grpSpPr>
      <p:sp>
        <p:nvSpPr>
          <p:cNvPr id="1107" name="Google Shape;1107;p13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2200"/>
              <a:buFont typeface="Calibri"/>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08" name="Google Shape;1108;p130"/>
          <p:cNvSpPr txBox="1"/>
          <p:nvPr>
            <p:ph idx="1" type="body"/>
          </p:nvPr>
        </p:nvSpPr>
        <p:spPr>
          <a:xfrm>
            <a:off x="228600" y="767556"/>
            <a:ext cx="2020200" cy="319800"/>
          </a:xfrm>
          <a:prstGeom prst="rect">
            <a:avLst/>
          </a:prstGeom>
          <a:noFill/>
          <a:ln>
            <a:noFill/>
          </a:ln>
        </p:spPr>
        <p:txBody>
          <a:bodyPr anchorCtr="0" anchor="b" bIns="22850" lIns="45725" spcFirstLastPara="1" rIns="45725" wrap="square" tIns="22850">
            <a:normAutofit/>
          </a:bodyPr>
          <a:lstStyle>
            <a:lvl1pPr indent="-228600" lvl="0" marL="457200" algn="l">
              <a:lnSpc>
                <a:spcPct val="100000"/>
              </a:lnSpc>
              <a:spcBef>
                <a:spcPts val="200"/>
              </a:spcBef>
              <a:spcAft>
                <a:spcPts val="0"/>
              </a:spcAft>
              <a:buClr>
                <a:schemeClr val="dk1"/>
              </a:buClr>
              <a:buSzPts val="1200"/>
              <a:buNone/>
              <a:defRPr b="1" sz="1200"/>
            </a:lvl1pPr>
            <a:lvl2pPr indent="-228600" lvl="1" marL="914400" algn="l">
              <a:lnSpc>
                <a:spcPct val="100000"/>
              </a:lnSpc>
              <a:spcBef>
                <a:spcPts val="200"/>
              </a:spcBef>
              <a:spcAft>
                <a:spcPts val="0"/>
              </a:spcAft>
              <a:buClr>
                <a:schemeClr val="dk1"/>
              </a:buClr>
              <a:buSzPts val="1000"/>
              <a:buNone/>
              <a:defRPr b="1" sz="1000"/>
            </a:lvl2pPr>
            <a:lvl3pPr indent="-228600" lvl="2" marL="1371600" algn="l">
              <a:lnSpc>
                <a:spcPct val="100000"/>
              </a:lnSpc>
              <a:spcBef>
                <a:spcPts val="200"/>
              </a:spcBef>
              <a:spcAft>
                <a:spcPts val="0"/>
              </a:spcAft>
              <a:buClr>
                <a:schemeClr val="dk1"/>
              </a:buClr>
              <a:buSzPts val="900"/>
              <a:buNone/>
              <a:defRPr b="1" sz="900"/>
            </a:lvl3pPr>
            <a:lvl4pPr indent="-228600" lvl="3" marL="1828800" algn="l">
              <a:lnSpc>
                <a:spcPct val="100000"/>
              </a:lnSpc>
              <a:spcBef>
                <a:spcPts val="200"/>
              </a:spcBef>
              <a:spcAft>
                <a:spcPts val="0"/>
              </a:spcAft>
              <a:buClr>
                <a:schemeClr val="dk1"/>
              </a:buClr>
              <a:buSzPts val="800"/>
              <a:buNone/>
              <a:defRPr b="1" sz="800"/>
            </a:lvl4pPr>
            <a:lvl5pPr indent="-228600" lvl="4" marL="2286000" algn="l">
              <a:lnSpc>
                <a:spcPct val="100000"/>
              </a:lnSpc>
              <a:spcBef>
                <a:spcPts val="200"/>
              </a:spcBef>
              <a:spcAft>
                <a:spcPts val="0"/>
              </a:spcAft>
              <a:buClr>
                <a:schemeClr val="dk1"/>
              </a:buClr>
              <a:buSzPts val="800"/>
              <a:buNone/>
              <a:defRPr b="1" sz="800"/>
            </a:lvl5pPr>
            <a:lvl6pPr indent="-228600" lvl="5" marL="2743200" algn="l">
              <a:lnSpc>
                <a:spcPct val="100000"/>
              </a:lnSpc>
              <a:spcBef>
                <a:spcPts val="200"/>
              </a:spcBef>
              <a:spcAft>
                <a:spcPts val="0"/>
              </a:spcAft>
              <a:buClr>
                <a:schemeClr val="dk1"/>
              </a:buClr>
              <a:buSzPts val="800"/>
              <a:buNone/>
              <a:defRPr b="1" sz="800"/>
            </a:lvl6pPr>
            <a:lvl7pPr indent="-228600" lvl="6" marL="3200400" algn="l">
              <a:lnSpc>
                <a:spcPct val="100000"/>
              </a:lnSpc>
              <a:spcBef>
                <a:spcPts val="200"/>
              </a:spcBef>
              <a:spcAft>
                <a:spcPts val="0"/>
              </a:spcAft>
              <a:buClr>
                <a:schemeClr val="dk1"/>
              </a:buClr>
              <a:buSzPts val="800"/>
              <a:buNone/>
              <a:defRPr b="1" sz="800"/>
            </a:lvl7pPr>
            <a:lvl8pPr indent="-228600" lvl="7" marL="3657600" algn="l">
              <a:lnSpc>
                <a:spcPct val="100000"/>
              </a:lnSpc>
              <a:spcBef>
                <a:spcPts val="200"/>
              </a:spcBef>
              <a:spcAft>
                <a:spcPts val="0"/>
              </a:spcAft>
              <a:buClr>
                <a:schemeClr val="dk1"/>
              </a:buClr>
              <a:buSzPts val="800"/>
              <a:buNone/>
              <a:defRPr b="1" sz="800"/>
            </a:lvl8pPr>
            <a:lvl9pPr indent="-228600" lvl="8" marL="4114800" algn="l">
              <a:lnSpc>
                <a:spcPct val="100000"/>
              </a:lnSpc>
              <a:spcBef>
                <a:spcPts val="200"/>
              </a:spcBef>
              <a:spcAft>
                <a:spcPts val="0"/>
              </a:spcAft>
              <a:buClr>
                <a:schemeClr val="dk1"/>
              </a:buClr>
              <a:buSzPts val="800"/>
              <a:buNone/>
              <a:defRPr b="1" sz="800"/>
            </a:lvl9pPr>
          </a:lstStyle>
          <a:p/>
        </p:txBody>
      </p:sp>
      <p:sp>
        <p:nvSpPr>
          <p:cNvPr id="1109" name="Google Shape;1109;p130"/>
          <p:cNvSpPr txBox="1"/>
          <p:nvPr>
            <p:ph idx="2" type="body"/>
          </p:nvPr>
        </p:nvSpPr>
        <p:spPr>
          <a:xfrm>
            <a:off x="228600" y="1087438"/>
            <a:ext cx="2020200" cy="1975500"/>
          </a:xfrm>
          <a:prstGeom prst="rect">
            <a:avLst/>
          </a:prstGeom>
          <a:noFill/>
          <a:ln>
            <a:noFill/>
          </a:ln>
        </p:spPr>
        <p:txBody>
          <a:bodyPr anchorCtr="0" anchor="t" bIns="22850" lIns="45725" spcFirstLastPara="1" rIns="45725" wrap="square" tIns="22850">
            <a:normAutofit/>
          </a:bodyPr>
          <a:lstStyle>
            <a:lvl1pPr indent="-304800" lvl="0" marL="457200" algn="l">
              <a:lnSpc>
                <a:spcPct val="100000"/>
              </a:lnSpc>
              <a:spcBef>
                <a:spcPts val="200"/>
              </a:spcBef>
              <a:spcAft>
                <a:spcPts val="0"/>
              </a:spcAft>
              <a:buClr>
                <a:schemeClr val="dk1"/>
              </a:buClr>
              <a:buSzPts val="1200"/>
              <a:buChar char="•"/>
              <a:defRPr sz="1200"/>
            </a:lvl1pPr>
            <a:lvl2pPr indent="-292100" lvl="1" marL="914400" algn="l">
              <a:lnSpc>
                <a:spcPct val="100000"/>
              </a:lnSpc>
              <a:spcBef>
                <a:spcPts val="200"/>
              </a:spcBef>
              <a:spcAft>
                <a:spcPts val="0"/>
              </a:spcAft>
              <a:buClr>
                <a:schemeClr val="dk1"/>
              </a:buClr>
              <a:buSzPts val="1000"/>
              <a:buChar char="–"/>
              <a:defRPr sz="1000"/>
            </a:lvl2pPr>
            <a:lvl3pPr indent="-285750" lvl="2" marL="1371600" algn="l">
              <a:lnSpc>
                <a:spcPct val="100000"/>
              </a:lnSpc>
              <a:spcBef>
                <a:spcPts val="200"/>
              </a:spcBef>
              <a:spcAft>
                <a:spcPts val="0"/>
              </a:spcAft>
              <a:buClr>
                <a:schemeClr val="dk1"/>
              </a:buClr>
              <a:buSzPts val="900"/>
              <a:buChar char="•"/>
              <a:defRPr sz="900"/>
            </a:lvl3pPr>
            <a:lvl4pPr indent="-279400" lvl="3" marL="1828800" algn="l">
              <a:lnSpc>
                <a:spcPct val="100000"/>
              </a:lnSpc>
              <a:spcBef>
                <a:spcPts val="200"/>
              </a:spcBef>
              <a:spcAft>
                <a:spcPts val="0"/>
              </a:spcAft>
              <a:buClr>
                <a:schemeClr val="dk1"/>
              </a:buClr>
              <a:buSzPts val="800"/>
              <a:buChar char="–"/>
              <a:defRPr sz="800"/>
            </a:lvl4pPr>
            <a:lvl5pPr indent="-279400" lvl="4" marL="2286000" algn="l">
              <a:lnSpc>
                <a:spcPct val="100000"/>
              </a:lnSpc>
              <a:spcBef>
                <a:spcPts val="200"/>
              </a:spcBef>
              <a:spcAft>
                <a:spcPts val="0"/>
              </a:spcAft>
              <a:buClr>
                <a:schemeClr val="dk1"/>
              </a:buClr>
              <a:buSzPts val="800"/>
              <a:buChar char="»"/>
              <a:defRPr sz="800"/>
            </a:lvl5pPr>
            <a:lvl6pPr indent="-279400" lvl="5" marL="2743200" algn="l">
              <a:lnSpc>
                <a:spcPct val="100000"/>
              </a:lnSpc>
              <a:spcBef>
                <a:spcPts val="200"/>
              </a:spcBef>
              <a:spcAft>
                <a:spcPts val="0"/>
              </a:spcAft>
              <a:buClr>
                <a:schemeClr val="dk1"/>
              </a:buClr>
              <a:buSzPts val="800"/>
              <a:buChar char="•"/>
              <a:defRPr sz="800"/>
            </a:lvl6pPr>
            <a:lvl7pPr indent="-279400" lvl="6" marL="3200400" algn="l">
              <a:lnSpc>
                <a:spcPct val="100000"/>
              </a:lnSpc>
              <a:spcBef>
                <a:spcPts val="200"/>
              </a:spcBef>
              <a:spcAft>
                <a:spcPts val="0"/>
              </a:spcAft>
              <a:buClr>
                <a:schemeClr val="dk1"/>
              </a:buClr>
              <a:buSzPts val="800"/>
              <a:buChar char="•"/>
              <a:defRPr sz="800"/>
            </a:lvl7pPr>
            <a:lvl8pPr indent="-279400" lvl="7" marL="3657600" algn="l">
              <a:lnSpc>
                <a:spcPct val="100000"/>
              </a:lnSpc>
              <a:spcBef>
                <a:spcPts val="200"/>
              </a:spcBef>
              <a:spcAft>
                <a:spcPts val="0"/>
              </a:spcAft>
              <a:buClr>
                <a:schemeClr val="dk1"/>
              </a:buClr>
              <a:buSzPts val="800"/>
              <a:buChar char="•"/>
              <a:defRPr sz="800"/>
            </a:lvl8pPr>
            <a:lvl9pPr indent="-279400" lvl="8" marL="4114800" algn="l">
              <a:lnSpc>
                <a:spcPct val="100000"/>
              </a:lnSpc>
              <a:spcBef>
                <a:spcPts val="200"/>
              </a:spcBef>
              <a:spcAft>
                <a:spcPts val="0"/>
              </a:spcAft>
              <a:buClr>
                <a:schemeClr val="dk1"/>
              </a:buClr>
              <a:buSzPts val="800"/>
              <a:buChar char="•"/>
              <a:defRPr sz="800"/>
            </a:lvl9pPr>
          </a:lstStyle>
          <a:p/>
        </p:txBody>
      </p:sp>
      <p:sp>
        <p:nvSpPr>
          <p:cNvPr id="1110" name="Google Shape;1110;p130"/>
          <p:cNvSpPr txBox="1"/>
          <p:nvPr>
            <p:ph idx="3" type="body"/>
          </p:nvPr>
        </p:nvSpPr>
        <p:spPr>
          <a:xfrm>
            <a:off x="2322513" y="767556"/>
            <a:ext cx="2020800" cy="319800"/>
          </a:xfrm>
          <a:prstGeom prst="rect">
            <a:avLst/>
          </a:prstGeom>
          <a:noFill/>
          <a:ln>
            <a:noFill/>
          </a:ln>
        </p:spPr>
        <p:txBody>
          <a:bodyPr anchorCtr="0" anchor="b" bIns="22850" lIns="45725" spcFirstLastPara="1" rIns="45725" wrap="square" tIns="22850">
            <a:normAutofit/>
          </a:bodyPr>
          <a:lstStyle>
            <a:lvl1pPr indent="-228600" lvl="0" marL="457200" algn="l">
              <a:lnSpc>
                <a:spcPct val="100000"/>
              </a:lnSpc>
              <a:spcBef>
                <a:spcPts val="200"/>
              </a:spcBef>
              <a:spcAft>
                <a:spcPts val="0"/>
              </a:spcAft>
              <a:buClr>
                <a:schemeClr val="dk1"/>
              </a:buClr>
              <a:buSzPts val="1200"/>
              <a:buNone/>
              <a:defRPr b="1" sz="1200"/>
            </a:lvl1pPr>
            <a:lvl2pPr indent="-228600" lvl="1" marL="914400" algn="l">
              <a:lnSpc>
                <a:spcPct val="100000"/>
              </a:lnSpc>
              <a:spcBef>
                <a:spcPts val="200"/>
              </a:spcBef>
              <a:spcAft>
                <a:spcPts val="0"/>
              </a:spcAft>
              <a:buClr>
                <a:schemeClr val="dk1"/>
              </a:buClr>
              <a:buSzPts val="1000"/>
              <a:buNone/>
              <a:defRPr b="1" sz="1000"/>
            </a:lvl2pPr>
            <a:lvl3pPr indent="-228600" lvl="2" marL="1371600" algn="l">
              <a:lnSpc>
                <a:spcPct val="100000"/>
              </a:lnSpc>
              <a:spcBef>
                <a:spcPts val="200"/>
              </a:spcBef>
              <a:spcAft>
                <a:spcPts val="0"/>
              </a:spcAft>
              <a:buClr>
                <a:schemeClr val="dk1"/>
              </a:buClr>
              <a:buSzPts val="900"/>
              <a:buNone/>
              <a:defRPr b="1" sz="900"/>
            </a:lvl3pPr>
            <a:lvl4pPr indent="-228600" lvl="3" marL="1828800" algn="l">
              <a:lnSpc>
                <a:spcPct val="100000"/>
              </a:lnSpc>
              <a:spcBef>
                <a:spcPts val="200"/>
              </a:spcBef>
              <a:spcAft>
                <a:spcPts val="0"/>
              </a:spcAft>
              <a:buClr>
                <a:schemeClr val="dk1"/>
              </a:buClr>
              <a:buSzPts val="800"/>
              <a:buNone/>
              <a:defRPr b="1" sz="800"/>
            </a:lvl4pPr>
            <a:lvl5pPr indent="-228600" lvl="4" marL="2286000" algn="l">
              <a:lnSpc>
                <a:spcPct val="100000"/>
              </a:lnSpc>
              <a:spcBef>
                <a:spcPts val="200"/>
              </a:spcBef>
              <a:spcAft>
                <a:spcPts val="0"/>
              </a:spcAft>
              <a:buClr>
                <a:schemeClr val="dk1"/>
              </a:buClr>
              <a:buSzPts val="800"/>
              <a:buNone/>
              <a:defRPr b="1" sz="800"/>
            </a:lvl5pPr>
            <a:lvl6pPr indent="-228600" lvl="5" marL="2743200" algn="l">
              <a:lnSpc>
                <a:spcPct val="100000"/>
              </a:lnSpc>
              <a:spcBef>
                <a:spcPts val="200"/>
              </a:spcBef>
              <a:spcAft>
                <a:spcPts val="0"/>
              </a:spcAft>
              <a:buClr>
                <a:schemeClr val="dk1"/>
              </a:buClr>
              <a:buSzPts val="800"/>
              <a:buNone/>
              <a:defRPr b="1" sz="800"/>
            </a:lvl6pPr>
            <a:lvl7pPr indent="-228600" lvl="6" marL="3200400" algn="l">
              <a:lnSpc>
                <a:spcPct val="100000"/>
              </a:lnSpc>
              <a:spcBef>
                <a:spcPts val="200"/>
              </a:spcBef>
              <a:spcAft>
                <a:spcPts val="0"/>
              </a:spcAft>
              <a:buClr>
                <a:schemeClr val="dk1"/>
              </a:buClr>
              <a:buSzPts val="800"/>
              <a:buNone/>
              <a:defRPr b="1" sz="800"/>
            </a:lvl7pPr>
            <a:lvl8pPr indent="-228600" lvl="7" marL="3657600" algn="l">
              <a:lnSpc>
                <a:spcPct val="100000"/>
              </a:lnSpc>
              <a:spcBef>
                <a:spcPts val="200"/>
              </a:spcBef>
              <a:spcAft>
                <a:spcPts val="0"/>
              </a:spcAft>
              <a:buClr>
                <a:schemeClr val="dk1"/>
              </a:buClr>
              <a:buSzPts val="800"/>
              <a:buNone/>
              <a:defRPr b="1" sz="800"/>
            </a:lvl8pPr>
            <a:lvl9pPr indent="-228600" lvl="8" marL="4114800" algn="l">
              <a:lnSpc>
                <a:spcPct val="100000"/>
              </a:lnSpc>
              <a:spcBef>
                <a:spcPts val="200"/>
              </a:spcBef>
              <a:spcAft>
                <a:spcPts val="0"/>
              </a:spcAft>
              <a:buClr>
                <a:schemeClr val="dk1"/>
              </a:buClr>
              <a:buSzPts val="800"/>
              <a:buNone/>
              <a:defRPr b="1" sz="800"/>
            </a:lvl9pPr>
          </a:lstStyle>
          <a:p/>
        </p:txBody>
      </p:sp>
      <p:sp>
        <p:nvSpPr>
          <p:cNvPr id="1111" name="Google Shape;1111;p130"/>
          <p:cNvSpPr txBox="1"/>
          <p:nvPr>
            <p:ph idx="4" type="body"/>
          </p:nvPr>
        </p:nvSpPr>
        <p:spPr>
          <a:xfrm>
            <a:off x="2322513" y="1087438"/>
            <a:ext cx="2020800" cy="1975500"/>
          </a:xfrm>
          <a:prstGeom prst="rect">
            <a:avLst/>
          </a:prstGeom>
          <a:noFill/>
          <a:ln>
            <a:noFill/>
          </a:ln>
        </p:spPr>
        <p:txBody>
          <a:bodyPr anchorCtr="0" anchor="t" bIns="22850" lIns="45725" spcFirstLastPara="1" rIns="45725" wrap="square" tIns="22850">
            <a:normAutofit/>
          </a:bodyPr>
          <a:lstStyle>
            <a:lvl1pPr indent="-304800" lvl="0" marL="457200" algn="l">
              <a:lnSpc>
                <a:spcPct val="100000"/>
              </a:lnSpc>
              <a:spcBef>
                <a:spcPts val="200"/>
              </a:spcBef>
              <a:spcAft>
                <a:spcPts val="0"/>
              </a:spcAft>
              <a:buClr>
                <a:schemeClr val="dk1"/>
              </a:buClr>
              <a:buSzPts val="1200"/>
              <a:buChar char="•"/>
              <a:defRPr sz="1200"/>
            </a:lvl1pPr>
            <a:lvl2pPr indent="-292100" lvl="1" marL="914400" algn="l">
              <a:lnSpc>
                <a:spcPct val="100000"/>
              </a:lnSpc>
              <a:spcBef>
                <a:spcPts val="200"/>
              </a:spcBef>
              <a:spcAft>
                <a:spcPts val="0"/>
              </a:spcAft>
              <a:buClr>
                <a:schemeClr val="dk1"/>
              </a:buClr>
              <a:buSzPts val="1000"/>
              <a:buChar char="–"/>
              <a:defRPr sz="1000"/>
            </a:lvl2pPr>
            <a:lvl3pPr indent="-285750" lvl="2" marL="1371600" algn="l">
              <a:lnSpc>
                <a:spcPct val="100000"/>
              </a:lnSpc>
              <a:spcBef>
                <a:spcPts val="200"/>
              </a:spcBef>
              <a:spcAft>
                <a:spcPts val="0"/>
              </a:spcAft>
              <a:buClr>
                <a:schemeClr val="dk1"/>
              </a:buClr>
              <a:buSzPts val="900"/>
              <a:buChar char="•"/>
              <a:defRPr sz="900"/>
            </a:lvl3pPr>
            <a:lvl4pPr indent="-279400" lvl="3" marL="1828800" algn="l">
              <a:lnSpc>
                <a:spcPct val="100000"/>
              </a:lnSpc>
              <a:spcBef>
                <a:spcPts val="200"/>
              </a:spcBef>
              <a:spcAft>
                <a:spcPts val="0"/>
              </a:spcAft>
              <a:buClr>
                <a:schemeClr val="dk1"/>
              </a:buClr>
              <a:buSzPts val="800"/>
              <a:buChar char="–"/>
              <a:defRPr sz="800"/>
            </a:lvl4pPr>
            <a:lvl5pPr indent="-279400" lvl="4" marL="2286000" algn="l">
              <a:lnSpc>
                <a:spcPct val="100000"/>
              </a:lnSpc>
              <a:spcBef>
                <a:spcPts val="200"/>
              </a:spcBef>
              <a:spcAft>
                <a:spcPts val="0"/>
              </a:spcAft>
              <a:buClr>
                <a:schemeClr val="dk1"/>
              </a:buClr>
              <a:buSzPts val="800"/>
              <a:buChar char="»"/>
              <a:defRPr sz="800"/>
            </a:lvl5pPr>
            <a:lvl6pPr indent="-279400" lvl="5" marL="2743200" algn="l">
              <a:lnSpc>
                <a:spcPct val="100000"/>
              </a:lnSpc>
              <a:spcBef>
                <a:spcPts val="200"/>
              </a:spcBef>
              <a:spcAft>
                <a:spcPts val="0"/>
              </a:spcAft>
              <a:buClr>
                <a:schemeClr val="dk1"/>
              </a:buClr>
              <a:buSzPts val="800"/>
              <a:buChar char="•"/>
              <a:defRPr sz="800"/>
            </a:lvl6pPr>
            <a:lvl7pPr indent="-279400" lvl="6" marL="3200400" algn="l">
              <a:lnSpc>
                <a:spcPct val="100000"/>
              </a:lnSpc>
              <a:spcBef>
                <a:spcPts val="200"/>
              </a:spcBef>
              <a:spcAft>
                <a:spcPts val="0"/>
              </a:spcAft>
              <a:buClr>
                <a:schemeClr val="dk1"/>
              </a:buClr>
              <a:buSzPts val="800"/>
              <a:buChar char="•"/>
              <a:defRPr sz="800"/>
            </a:lvl7pPr>
            <a:lvl8pPr indent="-279400" lvl="7" marL="3657600" algn="l">
              <a:lnSpc>
                <a:spcPct val="100000"/>
              </a:lnSpc>
              <a:spcBef>
                <a:spcPts val="200"/>
              </a:spcBef>
              <a:spcAft>
                <a:spcPts val="0"/>
              </a:spcAft>
              <a:buClr>
                <a:schemeClr val="dk1"/>
              </a:buClr>
              <a:buSzPts val="800"/>
              <a:buChar char="•"/>
              <a:defRPr sz="800"/>
            </a:lvl8pPr>
            <a:lvl9pPr indent="-279400" lvl="8" marL="4114800" algn="l">
              <a:lnSpc>
                <a:spcPct val="100000"/>
              </a:lnSpc>
              <a:spcBef>
                <a:spcPts val="200"/>
              </a:spcBef>
              <a:spcAft>
                <a:spcPts val="0"/>
              </a:spcAft>
              <a:buClr>
                <a:schemeClr val="dk1"/>
              </a:buClr>
              <a:buSzPts val="800"/>
              <a:buChar char="•"/>
              <a:defRPr sz="800"/>
            </a:lvl9pPr>
          </a:lstStyle>
          <a:p/>
        </p:txBody>
      </p:sp>
      <p:sp>
        <p:nvSpPr>
          <p:cNvPr id="1112" name="Google Shape;1112;p130"/>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13" name="Google Shape;1113;p130"/>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14" name="Google Shape;1114;p130"/>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15" name="Shape 1115"/>
        <p:cNvGrpSpPr/>
        <p:nvPr/>
      </p:nvGrpSpPr>
      <p:grpSpPr>
        <a:xfrm>
          <a:off x="0" y="0"/>
          <a:ext cx="0" cy="0"/>
          <a:chOff x="0" y="0"/>
          <a:chExt cx="0" cy="0"/>
        </a:xfrm>
      </p:grpSpPr>
      <p:sp>
        <p:nvSpPr>
          <p:cNvPr id="1116" name="Google Shape;1116;p131"/>
          <p:cNvSpPr txBox="1"/>
          <p:nvPr>
            <p:ph type="title"/>
          </p:nvPr>
        </p:nvSpPr>
        <p:spPr>
          <a:xfrm>
            <a:off x="228600" y="136525"/>
            <a:ext cx="1504200" cy="581100"/>
          </a:xfrm>
          <a:prstGeom prst="rect">
            <a:avLst/>
          </a:prstGeom>
          <a:noFill/>
          <a:ln>
            <a:noFill/>
          </a:ln>
        </p:spPr>
        <p:txBody>
          <a:bodyPr anchorCtr="0" anchor="b" bIns="22850" lIns="45725" spcFirstLastPara="1" rIns="45725" wrap="square" tIns="22850">
            <a:normAutofit/>
          </a:bodyPr>
          <a:lstStyle>
            <a:lvl1pPr lvl="0" algn="l">
              <a:lnSpc>
                <a:spcPct val="100000"/>
              </a:lnSpc>
              <a:spcBef>
                <a:spcPts val="0"/>
              </a:spcBef>
              <a:spcAft>
                <a:spcPts val="0"/>
              </a:spcAft>
              <a:buClr>
                <a:schemeClr val="dk1"/>
              </a:buClr>
              <a:buSzPts val="1000"/>
              <a:buFont typeface="Calibri"/>
              <a:buNone/>
              <a:defRPr b="1" sz="1000"/>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17" name="Google Shape;1117;p131"/>
          <p:cNvSpPr txBox="1"/>
          <p:nvPr>
            <p:ph idx="1" type="body"/>
          </p:nvPr>
        </p:nvSpPr>
        <p:spPr>
          <a:xfrm>
            <a:off x="1787525" y="136525"/>
            <a:ext cx="2556000" cy="2926500"/>
          </a:xfrm>
          <a:prstGeom prst="rect">
            <a:avLst/>
          </a:prstGeom>
          <a:noFill/>
          <a:ln>
            <a:noFill/>
          </a:ln>
        </p:spPr>
        <p:txBody>
          <a:bodyPr anchorCtr="0" anchor="t" bIns="22850" lIns="45725" spcFirstLastPara="1" rIns="45725" wrap="square" tIns="22850">
            <a:normAutofit/>
          </a:bodyPr>
          <a:lstStyle>
            <a:lvl1pPr indent="-330200" lvl="0" marL="457200" algn="l">
              <a:lnSpc>
                <a:spcPct val="100000"/>
              </a:lnSpc>
              <a:spcBef>
                <a:spcPts val="300"/>
              </a:spcBef>
              <a:spcAft>
                <a:spcPts val="0"/>
              </a:spcAft>
              <a:buClr>
                <a:schemeClr val="dk1"/>
              </a:buClr>
              <a:buSzPts val="1600"/>
              <a:buChar char="•"/>
              <a:defRPr sz="1600"/>
            </a:lvl1pPr>
            <a:lvl2pPr indent="-317500" lvl="1" marL="914400" algn="l">
              <a:lnSpc>
                <a:spcPct val="100000"/>
              </a:lnSpc>
              <a:spcBef>
                <a:spcPts val="300"/>
              </a:spcBef>
              <a:spcAft>
                <a:spcPts val="0"/>
              </a:spcAft>
              <a:buClr>
                <a:schemeClr val="dk1"/>
              </a:buClr>
              <a:buSzPts val="1400"/>
              <a:buChar char="–"/>
              <a:defRPr sz="1400"/>
            </a:lvl2pPr>
            <a:lvl3pPr indent="-304800" lvl="2" marL="1371600" algn="l">
              <a:lnSpc>
                <a:spcPct val="100000"/>
              </a:lnSpc>
              <a:spcBef>
                <a:spcPts val="200"/>
              </a:spcBef>
              <a:spcAft>
                <a:spcPts val="0"/>
              </a:spcAft>
              <a:buClr>
                <a:schemeClr val="dk1"/>
              </a:buClr>
              <a:buSzPts val="1200"/>
              <a:buChar char="•"/>
              <a:defRPr sz="1200"/>
            </a:lvl3pPr>
            <a:lvl4pPr indent="-292100" lvl="3" marL="1828800" algn="l">
              <a:lnSpc>
                <a:spcPct val="100000"/>
              </a:lnSpc>
              <a:spcBef>
                <a:spcPts val="200"/>
              </a:spcBef>
              <a:spcAft>
                <a:spcPts val="0"/>
              </a:spcAft>
              <a:buClr>
                <a:schemeClr val="dk1"/>
              </a:buClr>
              <a:buSzPts val="1000"/>
              <a:buChar char="–"/>
              <a:defRPr sz="1000"/>
            </a:lvl4pPr>
            <a:lvl5pPr indent="-292100" lvl="4" marL="2286000" algn="l">
              <a:lnSpc>
                <a:spcPct val="100000"/>
              </a:lnSpc>
              <a:spcBef>
                <a:spcPts val="200"/>
              </a:spcBef>
              <a:spcAft>
                <a:spcPts val="0"/>
              </a:spcAft>
              <a:buClr>
                <a:schemeClr val="dk1"/>
              </a:buClr>
              <a:buSzPts val="1000"/>
              <a:buChar char="»"/>
              <a:defRPr sz="1000"/>
            </a:lvl5pPr>
            <a:lvl6pPr indent="-292100" lvl="5" marL="2743200" algn="l">
              <a:lnSpc>
                <a:spcPct val="100000"/>
              </a:lnSpc>
              <a:spcBef>
                <a:spcPts val="200"/>
              </a:spcBef>
              <a:spcAft>
                <a:spcPts val="0"/>
              </a:spcAft>
              <a:buClr>
                <a:schemeClr val="dk1"/>
              </a:buClr>
              <a:buSzPts val="1000"/>
              <a:buChar char="•"/>
              <a:defRPr sz="1000"/>
            </a:lvl6pPr>
            <a:lvl7pPr indent="-292100" lvl="6" marL="3200400" algn="l">
              <a:lnSpc>
                <a:spcPct val="100000"/>
              </a:lnSpc>
              <a:spcBef>
                <a:spcPts val="200"/>
              </a:spcBef>
              <a:spcAft>
                <a:spcPts val="0"/>
              </a:spcAft>
              <a:buClr>
                <a:schemeClr val="dk1"/>
              </a:buClr>
              <a:buSzPts val="1000"/>
              <a:buChar char="•"/>
              <a:defRPr sz="1000"/>
            </a:lvl7pPr>
            <a:lvl8pPr indent="-292100" lvl="7" marL="3657600" algn="l">
              <a:lnSpc>
                <a:spcPct val="100000"/>
              </a:lnSpc>
              <a:spcBef>
                <a:spcPts val="200"/>
              </a:spcBef>
              <a:spcAft>
                <a:spcPts val="0"/>
              </a:spcAft>
              <a:buClr>
                <a:schemeClr val="dk1"/>
              </a:buClr>
              <a:buSzPts val="1000"/>
              <a:buChar char="•"/>
              <a:defRPr sz="1000"/>
            </a:lvl8pPr>
            <a:lvl9pPr indent="-292100" lvl="8" marL="4114800" algn="l">
              <a:lnSpc>
                <a:spcPct val="100000"/>
              </a:lnSpc>
              <a:spcBef>
                <a:spcPts val="200"/>
              </a:spcBef>
              <a:spcAft>
                <a:spcPts val="0"/>
              </a:spcAft>
              <a:buClr>
                <a:schemeClr val="dk1"/>
              </a:buClr>
              <a:buSzPts val="1000"/>
              <a:buChar char="•"/>
              <a:defRPr sz="1000"/>
            </a:lvl9pPr>
          </a:lstStyle>
          <a:p/>
        </p:txBody>
      </p:sp>
      <p:sp>
        <p:nvSpPr>
          <p:cNvPr id="1118" name="Google Shape;1118;p131"/>
          <p:cNvSpPr txBox="1"/>
          <p:nvPr>
            <p:ph idx="2" type="body"/>
          </p:nvPr>
        </p:nvSpPr>
        <p:spPr>
          <a:xfrm>
            <a:off x="228600" y="717550"/>
            <a:ext cx="1504200" cy="2345400"/>
          </a:xfrm>
          <a:prstGeom prst="rect">
            <a:avLst/>
          </a:prstGeom>
          <a:noFill/>
          <a:ln>
            <a:noFill/>
          </a:ln>
        </p:spPr>
        <p:txBody>
          <a:bodyPr anchorCtr="0" anchor="t" bIns="22850" lIns="45725" spcFirstLastPara="1" rIns="45725" wrap="square" tIns="22850">
            <a:normAutofit/>
          </a:bodyPr>
          <a:lstStyle>
            <a:lvl1pPr indent="-228600" lvl="0" marL="457200" algn="l">
              <a:lnSpc>
                <a:spcPct val="100000"/>
              </a:lnSpc>
              <a:spcBef>
                <a:spcPts val="100"/>
              </a:spcBef>
              <a:spcAft>
                <a:spcPts val="0"/>
              </a:spcAft>
              <a:buClr>
                <a:schemeClr val="dk1"/>
              </a:buClr>
              <a:buSzPts val="700"/>
              <a:buNone/>
              <a:defRPr sz="700"/>
            </a:lvl1pPr>
            <a:lvl2pPr indent="-228600" lvl="1" marL="914400" algn="l">
              <a:lnSpc>
                <a:spcPct val="100000"/>
              </a:lnSpc>
              <a:spcBef>
                <a:spcPts val="100"/>
              </a:spcBef>
              <a:spcAft>
                <a:spcPts val="0"/>
              </a:spcAft>
              <a:buClr>
                <a:schemeClr val="dk1"/>
              </a:buClr>
              <a:buSzPts val="600"/>
              <a:buNone/>
              <a:defRPr sz="600"/>
            </a:lvl2pPr>
            <a:lvl3pPr indent="-228600" lvl="2" marL="1371600" algn="l">
              <a:lnSpc>
                <a:spcPct val="100000"/>
              </a:lnSpc>
              <a:spcBef>
                <a:spcPts val="100"/>
              </a:spcBef>
              <a:spcAft>
                <a:spcPts val="0"/>
              </a:spcAft>
              <a:buClr>
                <a:schemeClr val="dk1"/>
              </a:buClr>
              <a:buSzPts val="500"/>
              <a:buNone/>
              <a:defRPr sz="500"/>
            </a:lvl3pPr>
            <a:lvl4pPr indent="-228600" lvl="3" marL="1828800" algn="l">
              <a:lnSpc>
                <a:spcPct val="100000"/>
              </a:lnSpc>
              <a:spcBef>
                <a:spcPts val="100"/>
              </a:spcBef>
              <a:spcAft>
                <a:spcPts val="0"/>
              </a:spcAft>
              <a:buClr>
                <a:schemeClr val="dk1"/>
              </a:buClr>
              <a:buSzPts val="500"/>
              <a:buNone/>
              <a:defRPr sz="500"/>
            </a:lvl4pPr>
            <a:lvl5pPr indent="-228600" lvl="4" marL="2286000" algn="l">
              <a:lnSpc>
                <a:spcPct val="100000"/>
              </a:lnSpc>
              <a:spcBef>
                <a:spcPts val="100"/>
              </a:spcBef>
              <a:spcAft>
                <a:spcPts val="0"/>
              </a:spcAft>
              <a:buClr>
                <a:schemeClr val="dk1"/>
              </a:buClr>
              <a:buSzPts val="500"/>
              <a:buNone/>
              <a:defRPr sz="500"/>
            </a:lvl5pPr>
            <a:lvl6pPr indent="-228600" lvl="5" marL="2743200" algn="l">
              <a:lnSpc>
                <a:spcPct val="100000"/>
              </a:lnSpc>
              <a:spcBef>
                <a:spcPts val="100"/>
              </a:spcBef>
              <a:spcAft>
                <a:spcPts val="0"/>
              </a:spcAft>
              <a:buClr>
                <a:schemeClr val="dk1"/>
              </a:buClr>
              <a:buSzPts val="500"/>
              <a:buNone/>
              <a:defRPr sz="500"/>
            </a:lvl6pPr>
            <a:lvl7pPr indent="-228600" lvl="6" marL="3200400" algn="l">
              <a:lnSpc>
                <a:spcPct val="100000"/>
              </a:lnSpc>
              <a:spcBef>
                <a:spcPts val="100"/>
              </a:spcBef>
              <a:spcAft>
                <a:spcPts val="0"/>
              </a:spcAft>
              <a:buClr>
                <a:schemeClr val="dk1"/>
              </a:buClr>
              <a:buSzPts val="500"/>
              <a:buNone/>
              <a:defRPr sz="500"/>
            </a:lvl7pPr>
            <a:lvl8pPr indent="-228600" lvl="7" marL="3657600" algn="l">
              <a:lnSpc>
                <a:spcPct val="100000"/>
              </a:lnSpc>
              <a:spcBef>
                <a:spcPts val="100"/>
              </a:spcBef>
              <a:spcAft>
                <a:spcPts val="0"/>
              </a:spcAft>
              <a:buClr>
                <a:schemeClr val="dk1"/>
              </a:buClr>
              <a:buSzPts val="500"/>
              <a:buNone/>
              <a:defRPr sz="500"/>
            </a:lvl8pPr>
            <a:lvl9pPr indent="-228600" lvl="8" marL="4114800" algn="l">
              <a:lnSpc>
                <a:spcPct val="100000"/>
              </a:lnSpc>
              <a:spcBef>
                <a:spcPts val="100"/>
              </a:spcBef>
              <a:spcAft>
                <a:spcPts val="0"/>
              </a:spcAft>
              <a:buClr>
                <a:schemeClr val="dk1"/>
              </a:buClr>
              <a:buSzPts val="500"/>
              <a:buNone/>
              <a:defRPr sz="500"/>
            </a:lvl9pPr>
          </a:lstStyle>
          <a:p/>
        </p:txBody>
      </p:sp>
      <p:sp>
        <p:nvSpPr>
          <p:cNvPr id="1119" name="Google Shape;1119;p131"/>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20" name="Google Shape;1120;p131"/>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21" name="Google Shape;1121;p131"/>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22" name="Shape 1122"/>
        <p:cNvGrpSpPr/>
        <p:nvPr/>
      </p:nvGrpSpPr>
      <p:grpSpPr>
        <a:xfrm>
          <a:off x="0" y="0"/>
          <a:ext cx="0" cy="0"/>
          <a:chOff x="0" y="0"/>
          <a:chExt cx="0" cy="0"/>
        </a:xfrm>
      </p:grpSpPr>
      <p:sp>
        <p:nvSpPr>
          <p:cNvPr id="1123" name="Google Shape;1123;p132"/>
          <p:cNvSpPr txBox="1"/>
          <p:nvPr>
            <p:ph type="title"/>
          </p:nvPr>
        </p:nvSpPr>
        <p:spPr>
          <a:xfrm>
            <a:off x="896144" y="2400300"/>
            <a:ext cx="2743200" cy="283500"/>
          </a:xfrm>
          <a:prstGeom prst="rect">
            <a:avLst/>
          </a:prstGeom>
          <a:noFill/>
          <a:ln>
            <a:noFill/>
          </a:ln>
        </p:spPr>
        <p:txBody>
          <a:bodyPr anchorCtr="0" anchor="b" bIns="22850" lIns="45725" spcFirstLastPara="1" rIns="45725" wrap="square" tIns="22850">
            <a:normAutofit/>
          </a:bodyPr>
          <a:lstStyle>
            <a:lvl1pPr lvl="0" algn="l">
              <a:lnSpc>
                <a:spcPct val="100000"/>
              </a:lnSpc>
              <a:spcBef>
                <a:spcPts val="0"/>
              </a:spcBef>
              <a:spcAft>
                <a:spcPts val="0"/>
              </a:spcAft>
              <a:buClr>
                <a:schemeClr val="dk1"/>
              </a:buClr>
              <a:buSzPts val="1000"/>
              <a:buFont typeface="Calibri"/>
              <a:buNone/>
              <a:defRPr b="1" sz="1000"/>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24" name="Google Shape;1124;p132"/>
          <p:cNvSpPr/>
          <p:nvPr>
            <p:ph idx="2" type="pic"/>
          </p:nvPr>
        </p:nvSpPr>
        <p:spPr>
          <a:xfrm>
            <a:off x="896144" y="306388"/>
            <a:ext cx="2743200" cy="2057400"/>
          </a:xfrm>
          <a:prstGeom prst="rect">
            <a:avLst/>
          </a:prstGeom>
          <a:noFill/>
          <a:ln>
            <a:noFill/>
          </a:ln>
        </p:spPr>
      </p:sp>
      <p:sp>
        <p:nvSpPr>
          <p:cNvPr id="1125" name="Google Shape;1125;p132"/>
          <p:cNvSpPr txBox="1"/>
          <p:nvPr>
            <p:ph idx="1" type="body"/>
          </p:nvPr>
        </p:nvSpPr>
        <p:spPr>
          <a:xfrm>
            <a:off x="896144" y="2683669"/>
            <a:ext cx="2743200" cy="402300"/>
          </a:xfrm>
          <a:prstGeom prst="rect">
            <a:avLst/>
          </a:prstGeom>
          <a:noFill/>
          <a:ln>
            <a:noFill/>
          </a:ln>
        </p:spPr>
        <p:txBody>
          <a:bodyPr anchorCtr="0" anchor="t" bIns="22850" lIns="45725" spcFirstLastPara="1" rIns="45725" wrap="square" tIns="22850">
            <a:normAutofit/>
          </a:bodyPr>
          <a:lstStyle>
            <a:lvl1pPr indent="-228600" lvl="0" marL="457200" algn="l">
              <a:lnSpc>
                <a:spcPct val="100000"/>
              </a:lnSpc>
              <a:spcBef>
                <a:spcPts val="100"/>
              </a:spcBef>
              <a:spcAft>
                <a:spcPts val="0"/>
              </a:spcAft>
              <a:buClr>
                <a:schemeClr val="dk1"/>
              </a:buClr>
              <a:buSzPts val="700"/>
              <a:buNone/>
              <a:defRPr sz="700"/>
            </a:lvl1pPr>
            <a:lvl2pPr indent="-228600" lvl="1" marL="914400" algn="l">
              <a:lnSpc>
                <a:spcPct val="100000"/>
              </a:lnSpc>
              <a:spcBef>
                <a:spcPts val="100"/>
              </a:spcBef>
              <a:spcAft>
                <a:spcPts val="0"/>
              </a:spcAft>
              <a:buClr>
                <a:schemeClr val="dk1"/>
              </a:buClr>
              <a:buSzPts val="600"/>
              <a:buNone/>
              <a:defRPr sz="600"/>
            </a:lvl2pPr>
            <a:lvl3pPr indent="-228600" lvl="2" marL="1371600" algn="l">
              <a:lnSpc>
                <a:spcPct val="100000"/>
              </a:lnSpc>
              <a:spcBef>
                <a:spcPts val="100"/>
              </a:spcBef>
              <a:spcAft>
                <a:spcPts val="0"/>
              </a:spcAft>
              <a:buClr>
                <a:schemeClr val="dk1"/>
              </a:buClr>
              <a:buSzPts val="500"/>
              <a:buNone/>
              <a:defRPr sz="500"/>
            </a:lvl3pPr>
            <a:lvl4pPr indent="-228600" lvl="3" marL="1828800" algn="l">
              <a:lnSpc>
                <a:spcPct val="100000"/>
              </a:lnSpc>
              <a:spcBef>
                <a:spcPts val="100"/>
              </a:spcBef>
              <a:spcAft>
                <a:spcPts val="0"/>
              </a:spcAft>
              <a:buClr>
                <a:schemeClr val="dk1"/>
              </a:buClr>
              <a:buSzPts val="500"/>
              <a:buNone/>
              <a:defRPr sz="500"/>
            </a:lvl4pPr>
            <a:lvl5pPr indent="-228600" lvl="4" marL="2286000" algn="l">
              <a:lnSpc>
                <a:spcPct val="100000"/>
              </a:lnSpc>
              <a:spcBef>
                <a:spcPts val="100"/>
              </a:spcBef>
              <a:spcAft>
                <a:spcPts val="0"/>
              </a:spcAft>
              <a:buClr>
                <a:schemeClr val="dk1"/>
              </a:buClr>
              <a:buSzPts val="500"/>
              <a:buNone/>
              <a:defRPr sz="500"/>
            </a:lvl5pPr>
            <a:lvl6pPr indent="-228600" lvl="5" marL="2743200" algn="l">
              <a:lnSpc>
                <a:spcPct val="100000"/>
              </a:lnSpc>
              <a:spcBef>
                <a:spcPts val="100"/>
              </a:spcBef>
              <a:spcAft>
                <a:spcPts val="0"/>
              </a:spcAft>
              <a:buClr>
                <a:schemeClr val="dk1"/>
              </a:buClr>
              <a:buSzPts val="500"/>
              <a:buNone/>
              <a:defRPr sz="500"/>
            </a:lvl6pPr>
            <a:lvl7pPr indent="-228600" lvl="6" marL="3200400" algn="l">
              <a:lnSpc>
                <a:spcPct val="100000"/>
              </a:lnSpc>
              <a:spcBef>
                <a:spcPts val="100"/>
              </a:spcBef>
              <a:spcAft>
                <a:spcPts val="0"/>
              </a:spcAft>
              <a:buClr>
                <a:schemeClr val="dk1"/>
              </a:buClr>
              <a:buSzPts val="500"/>
              <a:buNone/>
              <a:defRPr sz="500"/>
            </a:lvl7pPr>
            <a:lvl8pPr indent="-228600" lvl="7" marL="3657600" algn="l">
              <a:lnSpc>
                <a:spcPct val="100000"/>
              </a:lnSpc>
              <a:spcBef>
                <a:spcPts val="100"/>
              </a:spcBef>
              <a:spcAft>
                <a:spcPts val="0"/>
              </a:spcAft>
              <a:buClr>
                <a:schemeClr val="dk1"/>
              </a:buClr>
              <a:buSzPts val="500"/>
              <a:buNone/>
              <a:defRPr sz="500"/>
            </a:lvl8pPr>
            <a:lvl9pPr indent="-228600" lvl="8" marL="4114800" algn="l">
              <a:lnSpc>
                <a:spcPct val="100000"/>
              </a:lnSpc>
              <a:spcBef>
                <a:spcPts val="100"/>
              </a:spcBef>
              <a:spcAft>
                <a:spcPts val="0"/>
              </a:spcAft>
              <a:buClr>
                <a:schemeClr val="dk1"/>
              </a:buClr>
              <a:buSzPts val="500"/>
              <a:buNone/>
              <a:defRPr sz="500"/>
            </a:lvl9pPr>
          </a:lstStyle>
          <a:p/>
        </p:txBody>
      </p:sp>
      <p:sp>
        <p:nvSpPr>
          <p:cNvPr id="1126" name="Google Shape;1126;p132"/>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27" name="Google Shape;1127;p132"/>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28" name="Google Shape;1128;p132"/>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29" name="Shape 1129"/>
        <p:cNvGrpSpPr/>
        <p:nvPr/>
      </p:nvGrpSpPr>
      <p:grpSpPr>
        <a:xfrm>
          <a:off x="0" y="0"/>
          <a:ext cx="0" cy="0"/>
          <a:chOff x="0" y="0"/>
          <a:chExt cx="0" cy="0"/>
        </a:xfrm>
      </p:grpSpPr>
      <p:sp>
        <p:nvSpPr>
          <p:cNvPr id="1130" name="Google Shape;1130;p13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31" name="Google Shape;1131;p133"/>
          <p:cNvSpPr txBox="1"/>
          <p:nvPr>
            <p:ph idx="1" type="body"/>
          </p:nvPr>
        </p:nvSpPr>
        <p:spPr>
          <a:xfrm rot="5400000">
            <a:off x="1154550" y="-125850"/>
            <a:ext cx="2262900" cy="4114800"/>
          </a:xfrm>
          <a:prstGeom prst="rect">
            <a:avLst/>
          </a:prstGeom>
          <a:noFill/>
          <a:ln>
            <a:noFill/>
          </a:ln>
        </p:spPr>
        <p:txBody>
          <a:bodyPr anchorCtr="0" anchor="t" bIns="22850" lIns="45725" spcFirstLastPara="1" rIns="45725" wrap="square" tIns="22850">
            <a:normAutofit/>
          </a:bodyPr>
          <a:lstStyle>
            <a:lvl1pPr indent="-285750" lvl="0" marL="457200" algn="l">
              <a:lnSpc>
                <a:spcPct val="100000"/>
              </a:lnSpc>
              <a:spcBef>
                <a:spcPts val="200"/>
              </a:spcBef>
              <a:spcAft>
                <a:spcPts val="0"/>
              </a:spcAft>
              <a:buClr>
                <a:schemeClr val="dk1"/>
              </a:buClr>
              <a:buSzPts val="900"/>
              <a:buChar char="•"/>
              <a:defRPr/>
            </a:lvl1pPr>
            <a:lvl2pPr indent="-285750" lvl="1" marL="914400" algn="l">
              <a:lnSpc>
                <a:spcPct val="100000"/>
              </a:lnSpc>
              <a:spcBef>
                <a:spcPts val="200"/>
              </a:spcBef>
              <a:spcAft>
                <a:spcPts val="0"/>
              </a:spcAft>
              <a:buClr>
                <a:schemeClr val="dk1"/>
              </a:buClr>
              <a:buSzPts val="900"/>
              <a:buChar char="–"/>
              <a:defRPr/>
            </a:lvl2pPr>
            <a:lvl3pPr indent="-285750" lvl="2" marL="1371600" algn="l">
              <a:lnSpc>
                <a:spcPct val="100000"/>
              </a:lnSpc>
              <a:spcBef>
                <a:spcPts val="200"/>
              </a:spcBef>
              <a:spcAft>
                <a:spcPts val="0"/>
              </a:spcAft>
              <a:buClr>
                <a:schemeClr val="dk1"/>
              </a:buClr>
              <a:buSzPts val="900"/>
              <a:buChar char="•"/>
              <a:defRPr/>
            </a:lvl3pPr>
            <a:lvl4pPr indent="-285750" lvl="3" marL="1828800" algn="l">
              <a:lnSpc>
                <a:spcPct val="100000"/>
              </a:lnSpc>
              <a:spcBef>
                <a:spcPts val="200"/>
              </a:spcBef>
              <a:spcAft>
                <a:spcPts val="0"/>
              </a:spcAft>
              <a:buClr>
                <a:schemeClr val="dk1"/>
              </a:buClr>
              <a:buSzPts val="900"/>
              <a:buChar char="–"/>
              <a:defRPr/>
            </a:lvl4pPr>
            <a:lvl5pPr indent="-285750" lvl="4" marL="2286000" algn="l">
              <a:lnSpc>
                <a:spcPct val="100000"/>
              </a:lnSpc>
              <a:spcBef>
                <a:spcPts val="200"/>
              </a:spcBef>
              <a:spcAft>
                <a:spcPts val="0"/>
              </a:spcAft>
              <a:buClr>
                <a:schemeClr val="dk1"/>
              </a:buClr>
              <a:buSzPts val="900"/>
              <a:buChar char="»"/>
              <a:defRPr/>
            </a:lvl5pPr>
            <a:lvl6pPr indent="-285750" lvl="5" marL="2743200" algn="l">
              <a:lnSpc>
                <a:spcPct val="100000"/>
              </a:lnSpc>
              <a:spcBef>
                <a:spcPts val="200"/>
              </a:spcBef>
              <a:spcAft>
                <a:spcPts val="0"/>
              </a:spcAft>
              <a:buClr>
                <a:schemeClr val="dk1"/>
              </a:buClr>
              <a:buSzPts val="900"/>
              <a:buChar char="•"/>
              <a:defRPr/>
            </a:lvl6pPr>
            <a:lvl7pPr indent="-285750" lvl="6" marL="3200400" algn="l">
              <a:lnSpc>
                <a:spcPct val="100000"/>
              </a:lnSpc>
              <a:spcBef>
                <a:spcPts val="200"/>
              </a:spcBef>
              <a:spcAft>
                <a:spcPts val="0"/>
              </a:spcAft>
              <a:buClr>
                <a:schemeClr val="dk1"/>
              </a:buClr>
              <a:buSzPts val="900"/>
              <a:buChar char="•"/>
              <a:defRPr/>
            </a:lvl7pPr>
            <a:lvl8pPr indent="-285750" lvl="7" marL="3657600" algn="l">
              <a:lnSpc>
                <a:spcPct val="100000"/>
              </a:lnSpc>
              <a:spcBef>
                <a:spcPts val="200"/>
              </a:spcBef>
              <a:spcAft>
                <a:spcPts val="0"/>
              </a:spcAft>
              <a:buClr>
                <a:schemeClr val="dk1"/>
              </a:buClr>
              <a:buSzPts val="900"/>
              <a:buChar char="•"/>
              <a:defRPr/>
            </a:lvl8pPr>
            <a:lvl9pPr indent="-285750" lvl="8" marL="4114800" algn="l">
              <a:lnSpc>
                <a:spcPct val="100000"/>
              </a:lnSpc>
              <a:spcBef>
                <a:spcPts val="200"/>
              </a:spcBef>
              <a:spcAft>
                <a:spcPts val="0"/>
              </a:spcAft>
              <a:buClr>
                <a:schemeClr val="dk1"/>
              </a:buClr>
              <a:buSzPts val="900"/>
              <a:buChar char="•"/>
              <a:defRPr/>
            </a:lvl9pPr>
          </a:lstStyle>
          <a:p/>
        </p:txBody>
      </p:sp>
      <p:sp>
        <p:nvSpPr>
          <p:cNvPr id="1132" name="Google Shape;1132;p13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33" name="Google Shape;1133;p13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34" name="Google Shape;1134;p13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63" name="Shape 63"/>
        <p:cNvGrpSpPr/>
        <p:nvPr/>
      </p:nvGrpSpPr>
      <p:grpSpPr>
        <a:xfrm>
          <a:off x="0" y="0"/>
          <a:ext cx="0" cy="0"/>
          <a:chOff x="0" y="0"/>
          <a:chExt cx="0" cy="0"/>
        </a:xfrm>
      </p:grpSpPr>
      <p:sp>
        <p:nvSpPr>
          <p:cNvPr id="64" name="Google Shape;64;p15"/>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5" name="Google Shape;65;p15"/>
          <p:cNvSpPr/>
          <p:nvPr/>
        </p:nvSpPr>
        <p:spPr>
          <a:xfrm>
            <a:off x="0" y="0"/>
            <a:ext cx="3853544"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6" name="Google Shape;66;p15"/>
          <p:cNvSpPr txBox="1"/>
          <p:nvPr>
            <p:ph type="title"/>
          </p:nvPr>
        </p:nvSpPr>
        <p:spPr>
          <a:xfrm>
            <a:off x="4964398" y="972132"/>
            <a:ext cx="3954573" cy="116368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3000"/>
              <a:buFont typeface="Calibri"/>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7" name="Google Shape;67;p15"/>
          <p:cNvSpPr txBox="1"/>
          <p:nvPr>
            <p:ph idx="1" type="body"/>
          </p:nvPr>
        </p:nvSpPr>
        <p:spPr>
          <a:xfrm>
            <a:off x="4964399" y="2305475"/>
            <a:ext cx="3954573" cy="1918097"/>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dk1"/>
              </a:buClr>
              <a:buSzPts val="1500"/>
              <a:buChar char="•"/>
              <a:defRPr sz="1500"/>
            </a:lvl1pPr>
            <a:lvl2pPr indent="-317500" lvl="1" marL="914400" algn="l">
              <a:lnSpc>
                <a:spcPct val="90000"/>
              </a:lnSpc>
              <a:spcBef>
                <a:spcPts val="400"/>
              </a:spcBef>
              <a:spcAft>
                <a:spcPts val="0"/>
              </a:spcAft>
              <a:buClr>
                <a:schemeClr val="dk1"/>
              </a:buClr>
              <a:buSzPts val="1400"/>
              <a:buChar char="•"/>
              <a:defRPr sz="1400"/>
            </a:lvl2pPr>
            <a:lvl3pPr indent="-304800" lvl="2" marL="1371600" algn="l">
              <a:lnSpc>
                <a:spcPct val="90000"/>
              </a:lnSpc>
              <a:spcBef>
                <a:spcPts val="400"/>
              </a:spcBef>
              <a:spcAft>
                <a:spcPts val="0"/>
              </a:spcAft>
              <a:buClr>
                <a:schemeClr val="dk1"/>
              </a:buClr>
              <a:buSzPts val="1200"/>
              <a:buChar char="•"/>
              <a:defRPr sz="1200"/>
            </a:lvl3pPr>
            <a:lvl4pPr indent="-298450" lvl="3" marL="1828800" algn="l">
              <a:lnSpc>
                <a:spcPct val="90000"/>
              </a:lnSpc>
              <a:spcBef>
                <a:spcPts val="400"/>
              </a:spcBef>
              <a:spcAft>
                <a:spcPts val="0"/>
              </a:spcAft>
              <a:buClr>
                <a:schemeClr val="dk1"/>
              </a:buClr>
              <a:buSzPts val="1100"/>
              <a:buChar char="•"/>
              <a:defRPr sz="1100"/>
            </a:lvl4pPr>
            <a:lvl5pPr indent="-298450" lvl="4" marL="2286000" algn="l">
              <a:lnSpc>
                <a:spcPct val="90000"/>
              </a:lnSpc>
              <a:spcBef>
                <a:spcPts val="400"/>
              </a:spcBef>
              <a:spcAft>
                <a:spcPts val="0"/>
              </a:spcAft>
              <a:buClr>
                <a:schemeClr val="dk1"/>
              </a:buClr>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8" name="Google Shape;68;p15"/>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69" name="Google Shape;69;p15"/>
          <p:cNvSpPr/>
          <p:nvPr>
            <p:ph idx="2" type="pic"/>
          </p:nvPr>
        </p:nvSpPr>
        <p:spPr>
          <a:xfrm>
            <a:off x="838201" y="762000"/>
            <a:ext cx="3853544" cy="3733800"/>
          </a:xfrm>
          <a:prstGeom prst="rect">
            <a:avLst/>
          </a:prstGeom>
          <a:solidFill>
            <a:srgbClr val="F2F2F2"/>
          </a:solidFill>
          <a:ln>
            <a:noFill/>
          </a:ln>
        </p:spPr>
      </p:sp>
      <p:sp>
        <p:nvSpPr>
          <p:cNvPr id="70" name="Google Shape;70;p15"/>
          <p:cNvSpPr/>
          <p:nvPr/>
        </p:nvSpPr>
        <p:spPr>
          <a:xfrm>
            <a:off x="0" y="4495800"/>
            <a:ext cx="3069772" cy="64770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1" name="Google Shape;71;p15"/>
          <p:cNvSpPr/>
          <p:nvPr/>
        </p:nvSpPr>
        <p:spPr>
          <a:xfrm>
            <a:off x="1621972" y="654908"/>
            <a:ext cx="3069772" cy="103932"/>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35" name="Shape 1135"/>
        <p:cNvGrpSpPr/>
        <p:nvPr/>
      </p:nvGrpSpPr>
      <p:grpSpPr>
        <a:xfrm>
          <a:off x="0" y="0"/>
          <a:ext cx="0" cy="0"/>
          <a:chOff x="0" y="0"/>
          <a:chExt cx="0" cy="0"/>
        </a:xfrm>
      </p:grpSpPr>
      <p:sp>
        <p:nvSpPr>
          <p:cNvPr id="1136" name="Google Shape;1136;p134"/>
          <p:cNvSpPr txBox="1"/>
          <p:nvPr>
            <p:ph type="title"/>
          </p:nvPr>
        </p:nvSpPr>
        <p:spPr>
          <a:xfrm rot="5400000">
            <a:off x="2366100" y="1085919"/>
            <a:ext cx="2925900" cy="10287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37" name="Google Shape;1137;p134"/>
          <p:cNvSpPr txBox="1"/>
          <p:nvPr>
            <p:ph idx="1" type="body"/>
          </p:nvPr>
        </p:nvSpPr>
        <p:spPr>
          <a:xfrm rot="5400000">
            <a:off x="270600" y="95319"/>
            <a:ext cx="2925900" cy="3009900"/>
          </a:xfrm>
          <a:prstGeom prst="rect">
            <a:avLst/>
          </a:prstGeom>
          <a:noFill/>
          <a:ln>
            <a:noFill/>
          </a:ln>
        </p:spPr>
        <p:txBody>
          <a:bodyPr anchorCtr="0" anchor="t" bIns="22850" lIns="45725" spcFirstLastPara="1" rIns="45725" wrap="square" tIns="22850">
            <a:normAutofit/>
          </a:bodyPr>
          <a:lstStyle>
            <a:lvl1pPr indent="-285750" lvl="0" marL="457200" algn="l">
              <a:lnSpc>
                <a:spcPct val="100000"/>
              </a:lnSpc>
              <a:spcBef>
                <a:spcPts val="200"/>
              </a:spcBef>
              <a:spcAft>
                <a:spcPts val="0"/>
              </a:spcAft>
              <a:buClr>
                <a:schemeClr val="dk1"/>
              </a:buClr>
              <a:buSzPts val="900"/>
              <a:buChar char="•"/>
              <a:defRPr/>
            </a:lvl1pPr>
            <a:lvl2pPr indent="-285750" lvl="1" marL="914400" algn="l">
              <a:lnSpc>
                <a:spcPct val="100000"/>
              </a:lnSpc>
              <a:spcBef>
                <a:spcPts val="200"/>
              </a:spcBef>
              <a:spcAft>
                <a:spcPts val="0"/>
              </a:spcAft>
              <a:buClr>
                <a:schemeClr val="dk1"/>
              </a:buClr>
              <a:buSzPts val="900"/>
              <a:buChar char="–"/>
              <a:defRPr/>
            </a:lvl2pPr>
            <a:lvl3pPr indent="-285750" lvl="2" marL="1371600" algn="l">
              <a:lnSpc>
                <a:spcPct val="100000"/>
              </a:lnSpc>
              <a:spcBef>
                <a:spcPts val="200"/>
              </a:spcBef>
              <a:spcAft>
                <a:spcPts val="0"/>
              </a:spcAft>
              <a:buClr>
                <a:schemeClr val="dk1"/>
              </a:buClr>
              <a:buSzPts val="900"/>
              <a:buChar char="•"/>
              <a:defRPr/>
            </a:lvl3pPr>
            <a:lvl4pPr indent="-285750" lvl="3" marL="1828800" algn="l">
              <a:lnSpc>
                <a:spcPct val="100000"/>
              </a:lnSpc>
              <a:spcBef>
                <a:spcPts val="200"/>
              </a:spcBef>
              <a:spcAft>
                <a:spcPts val="0"/>
              </a:spcAft>
              <a:buClr>
                <a:schemeClr val="dk1"/>
              </a:buClr>
              <a:buSzPts val="900"/>
              <a:buChar char="–"/>
              <a:defRPr/>
            </a:lvl4pPr>
            <a:lvl5pPr indent="-285750" lvl="4" marL="2286000" algn="l">
              <a:lnSpc>
                <a:spcPct val="100000"/>
              </a:lnSpc>
              <a:spcBef>
                <a:spcPts val="200"/>
              </a:spcBef>
              <a:spcAft>
                <a:spcPts val="0"/>
              </a:spcAft>
              <a:buClr>
                <a:schemeClr val="dk1"/>
              </a:buClr>
              <a:buSzPts val="900"/>
              <a:buChar char="»"/>
              <a:defRPr/>
            </a:lvl5pPr>
            <a:lvl6pPr indent="-285750" lvl="5" marL="2743200" algn="l">
              <a:lnSpc>
                <a:spcPct val="100000"/>
              </a:lnSpc>
              <a:spcBef>
                <a:spcPts val="200"/>
              </a:spcBef>
              <a:spcAft>
                <a:spcPts val="0"/>
              </a:spcAft>
              <a:buClr>
                <a:schemeClr val="dk1"/>
              </a:buClr>
              <a:buSzPts val="900"/>
              <a:buChar char="•"/>
              <a:defRPr/>
            </a:lvl6pPr>
            <a:lvl7pPr indent="-285750" lvl="6" marL="3200400" algn="l">
              <a:lnSpc>
                <a:spcPct val="100000"/>
              </a:lnSpc>
              <a:spcBef>
                <a:spcPts val="200"/>
              </a:spcBef>
              <a:spcAft>
                <a:spcPts val="0"/>
              </a:spcAft>
              <a:buClr>
                <a:schemeClr val="dk1"/>
              </a:buClr>
              <a:buSzPts val="900"/>
              <a:buChar char="•"/>
              <a:defRPr/>
            </a:lvl7pPr>
            <a:lvl8pPr indent="-285750" lvl="7" marL="3657600" algn="l">
              <a:lnSpc>
                <a:spcPct val="100000"/>
              </a:lnSpc>
              <a:spcBef>
                <a:spcPts val="200"/>
              </a:spcBef>
              <a:spcAft>
                <a:spcPts val="0"/>
              </a:spcAft>
              <a:buClr>
                <a:schemeClr val="dk1"/>
              </a:buClr>
              <a:buSzPts val="900"/>
              <a:buChar char="•"/>
              <a:defRPr/>
            </a:lvl8pPr>
            <a:lvl9pPr indent="-285750" lvl="8" marL="4114800" algn="l">
              <a:lnSpc>
                <a:spcPct val="100000"/>
              </a:lnSpc>
              <a:spcBef>
                <a:spcPts val="200"/>
              </a:spcBef>
              <a:spcAft>
                <a:spcPts val="0"/>
              </a:spcAft>
              <a:buClr>
                <a:schemeClr val="dk1"/>
              </a:buClr>
              <a:buSzPts val="900"/>
              <a:buChar char="•"/>
              <a:defRPr/>
            </a:lvl9pPr>
          </a:lstStyle>
          <a:p/>
        </p:txBody>
      </p:sp>
      <p:sp>
        <p:nvSpPr>
          <p:cNvPr id="1138" name="Google Shape;1138;p134"/>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39" name="Google Shape;1139;p134"/>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40" name="Google Shape;1140;p134"/>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ection Header">
  <p:cSld name="4_Section Header">
    <p:spTree>
      <p:nvGrpSpPr>
        <p:cNvPr id="1141" name="Shape 1141"/>
        <p:cNvGrpSpPr/>
        <p:nvPr/>
      </p:nvGrpSpPr>
      <p:grpSpPr>
        <a:xfrm>
          <a:off x="0" y="0"/>
          <a:ext cx="0" cy="0"/>
          <a:chOff x="0" y="0"/>
          <a:chExt cx="0" cy="0"/>
        </a:xfrm>
      </p:grpSpPr>
      <p:sp>
        <p:nvSpPr>
          <p:cNvPr id="1142" name="Google Shape;1142;p135"/>
          <p:cNvSpPr/>
          <p:nvPr/>
        </p:nvSpPr>
        <p:spPr>
          <a:xfrm>
            <a:off x="0" y="0"/>
            <a:ext cx="9144000" cy="4786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43" name="Google Shape;1143;p135"/>
          <p:cNvSpPr txBox="1"/>
          <p:nvPr>
            <p:ph type="title"/>
          </p:nvPr>
        </p:nvSpPr>
        <p:spPr>
          <a:xfrm>
            <a:off x="657225" y="3304655"/>
            <a:ext cx="7829400" cy="8817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accent1"/>
              </a:buClr>
              <a:buSzPts val="4500"/>
              <a:buFont typeface="Calibri"/>
              <a:buNone/>
              <a:defRPr sz="4500">
                <a:solidFill>
                  <a:schemeClr val="accent1"/>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44" name="Google Shape;1144;p135"/>
          <p:cNvSpPr txBox="1"/>
          <p:nvPr>
            <p:ph idx="12" type="sldNum"/>
          </p:nvPr>
        </p:nvSpPr>
        <p:spPr>
          <a:xfrm>
            <a:off x="8639175" y="4936484"/>
            <a:ext cx="279900" cy="1545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
        <p:nvSpPr>
          <p:cNvPr id="1145" name="Google Shape;1145;p135"/>
          <p:cNvSpPr/>
          <p:nvPr/>
        </p:nvSpPr>
        <p:spPr>
          <a:xfrm>
            <a:off x="0" y="0"/>
            <a:ext cx="9144000" cy="21360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46" name="Google Shape;1146;p135"/>
          <p:cNvSpPr/>
          <p:nvPr>
            <p:ph idx="2" type="pic"/>
          </p:nvPr>
        </p:nvSpPr>
        <p:spPr>
          <a:xfrm>
            <a:off x="278607" y="195263"/>
            <a:ext cx="8640300" cy="2743200"/>
          </a:xfrm>
          <a:prstGeom prst="rect">
            <a:avLst/>
          </a:prstGeom>
          <a:solidFill>
            <a:srgbClr val="F2F2F2"/>
          </a:solidFill>
          <a:ln>
            <a:noFill/>
          </a:ln>
        </p:spPr>
      </p:sp>
      <p:sp>
        <p:nvSpPr>
          <p:cNvPr id="1147" name="Google Shape;1147;p135"/>
          <p:cNvSpPr/>
          <p:nvPr/>
        </p:nvSpPr>
        <p:spPr>
          <a:xfrm>
            <a:off x="4346971" y="2935562"/>
            <a:ext cx="450000" cy="219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Only">
  <p:cSld name="12_Title Only">
    <p:spTree>
      <p:nvGrpSpPr>
        <p:cNvPr id="72" name="Shape 72"/>
        <p:cNvGrpSpPr/>
        <p:nvPr/>
      </p:nvGrpSpPr>
      <p:grpSpPr>
        <a:xfrm>
          <a:off x="0" y="0"/>
          <a:ext cx="0" cy="0"/>
          <a:chOff x="0" y="0"/>
          <a:chExt cx="0" cy="0"/>
        </a:xfrm>
      </p:grpSpPr>
      <p:sp>
        <p:nvSpPr>
          <p:cNvPr id="73" name="Google Shape;73;p16"/>
          <p:cNvSpPr txBox="1"/>
          <p:nvPr>
            <p:ph type="title"/>
          </p:nvPr>
        </p:nvSpPr>
        <p:spPr>
          <a:xfrm>
            <a:off x="278606" y="195263"/>
            <a:ext cx="8640366"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4" name="Google Shape;74;p16"/>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75" name="Google Shape;75;p16"/>
          <p:cNvCxnSpPr/>
          <p:nvPr/>
        </p:nvCxnSpPr>
        <p:spPr>
          <a:xfrm>
            <a:off x="3592996" y="5188226"/>
            <a:ext cx="1438689" cy="0"/>
          </a:xfrm>
          <a:prstGeom prst="straightConnector1">
            <a:avLst/>
          </a:prstGeom>
          <a:noFill/>
          <a:ln cap="flat" cmpd="sng" w="9525">
            <a:solidFill>
              <a:schemeClr val="lt1"/>
            </a:solidFill>
            <a:prstDash val="solid"/>
            <a:miter lim="800000"/>
            <a:headEnd len="sm" w="sm" type="none"/>
            <a:tailEnd len="sm" w="sm" type="none"/>
          </a:ln>
        </p:spPr>
      </p:cxnSp>
      <p:sp>
        <p:nvSpPr>
          <p:cNvPr id="76" name="Google Shape;76;p16"/>
          <p:cNvSpPr/>
          <p:nvPr>
            <p:ph idx="2" type="chart"/>
          </p:nvPr>
        </p:nvSpPr>
        <p:spPr>
          <a:xfrm>
            <a:off x="3675460" y="925116"/>
            <a:ext cx="5243513" cy="3725465"/>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7" name="Google Shape;77;p16"/>
          <p:cNvSpPr/>
          <p:nvPr/>
        </p:nvSpPr>
        <p:spPr>
          <a:xfrm>
            <a:off x="278606" y="925116"/>
            <a:ext cx="3314390" cy="3725465"/>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8" name="Google Shape;78;p16"/>
          <p:cNvSpPr txBox="1"/>
          <p:nvPr>
            <p:ph idx="1" type="body"/>
          </p:nvPr>
        </p:nvSpPr>
        <p:spPr>
          <a:xfrm>
            <a:off x="409575" y="1088231"/>
            <a:ext cx="3049191" cy="3414713"/>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lt1"/>
              </a:buClr>
              <a:buSzPts val="1800"/>
              <a:buChar char="•"/>
              <a:defRPr sz="1800">
                <a:solidFill>
                  <a:schemeClr val="lt1"/>
                </a:solidFill>
              </a:defRPr>
            </a:lvl1pPr>
            <a:lvl2pPr indent="-323850" lvl="1" marL="914400" algn="l">
              <a:lnSpc>
                <a:spcPct val="90000"/>
              </a:lnSpc>
              <a:spcBef>
                <a:spcPts val="400"/>
              </a:spcBef>
              <a:spcAft>
                <a:spcPts val="0"/>
              </a:spcAft>
              <a:buClr>
                <a:schemeClr val="lt1"/>
              </a:buClr>
              <a:buSzPts val="1500"/>
              <a:buChar char="•"/>
              <a:defRPr sz="1500">
                <a:solidFill>
                  <a:schemeClr val="lt1"/>
                </a:solidFill>
              </a:defRPr>
            </a:lvl2pPr>
            <a:lvl3pPr indent="-317500" lvl="2" marL="1371600" algn="l">
              <a:lnSpc>
                <a:spcPct val="90000"/>
              </a:lnSpc>
              <a:spcBef>
                <a:spcPts val="400"/>
              </a:spcBef>
              <a:spcAft>
                <a:spcPts val="0"/>
              </a:spcAft>
              <a:buClr>
                <a:schemeClr val="lt1"/>
              </a:buClr>
              <a:buSzPts val="1400"/>
              <a:buChar char="•"/>
              <a:defRPr sz="1400">
                <a:solidFill>
                  <a:schemeClr val="lt1"/>
                </a:solidFill>
              </a:defRPr>
            </a:lvl3pPr>
            <a:lvl4pPr indent="-304800" lvl="3" marL="1828800" algn="l">
              <a:lnSpc>
                <a:spcPct val="90000"/>
              </a:lnSpc>
              <a:spcBef>
                <a:spcPts val="400"/>
              </a:spcBef>
              <a:spcAft>
                <a:spcPts val="0"/>
              </a:spcAft>
              <a:buClr>
                <a:schemeClr val="lt1"/>
              </a:buClr>
              <a:buSzPts val="1200"/>
              <a:buChar char="•"/>
              <a:defRPr sz="1200">
                <a:solidFill>
                  <a:schemeClr val="lt1"/>
                </a:solidFill>
              </a:defRPr>
            </a:lvl4pPr>
            <a:lvl5pPr indent="-304800" lvl="4" marL="2286000" algn="l">
              <a:lnSpc>
                <a:spcPct val="90000"/>
              </a:lnSpc>
              <a:spcBef>
                <a:spcPts val="400"/>
              </a:spcBef>
              <a:spcAft>
                <a:spcPts val="0"/>
              </a:spcAft>
              <a:buClr>
                <a:schemeClr val="lt1"/>
              </a:buClr>
              <a:buSzPts val="1200"/>
              <a:buChar char="•"/>
              <a:defRPr sz="12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9" name="Shape 79"/>
        <p:cNvGrpSpPr/>
        <p:nvPr/>
      </p:nvGrpSpPr>
      <p:grpSpPr>
        <a:xfrm>
          <a:off x="0" y="0"/>
          <a:ext cx="0" cy="0"/>
          <a:chOff x="0" y="0"/>
          <a:chExt cx="0" cy="0"/>
        </a:xfrm>
      </p:grpSpPr>
      <p:sp>
        <p:nvSpPr>
          <p:cNvPr id="80" name="Google Shape;80;p17"/>
          <p:cNvSpPr txBox="1"/>
          <p:nvPr>
            <p:ph type="title"/>
          </p:nvPr>
        </p:nvSpPr>
        <p:spPr>
          <a:xfrm>
            <a:off x="278606" y="195263"/>
            <a:ext cx="8640365"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1" name="Google Shape;81;p17"/>
          <p:cNvSpPr txBox="1"/>
          <p:nvPr>
            <p:ph idx="1" type="body"/>
          </p:nvPr>
        </p:nvSpPr>
        <p:spPr>
          <a:xfrm>
            <a:off x="278606" y="925116"/>
            <a:ext cx="8640365" cy="3707606"/>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2" name="Google Shape;82;p17"/>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ection Header">
  <p:cSld name="4_Section Header">
    <p:spTree>
      <p:nvGrpSpPr>
        <p:cNvPr id="83" name="Shape 83"/>
        <p:cNvGrpSpPr/>
        <p:nvPr/>
      </p:nvGrpSpPr>
      <p:grpSpPr>
        <a:xfrm>
          <a:off x="0" y="0"/>
          <a:ext cx="0" cy="0"/>
          <a:chOff x="0" y="0"/>
          <a:chExt cx="0" cy="0"/>
        </a:xfrm>
      </p:grpSpPr>
      <p:sp>
        <p:nvSpPr>
          <p:cNvPr id="84" name="Google Shape;84;p18"/>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5" name="Google Shape;85;p18"/>
          <p:cNvSpPr txBox="1"/>
          <p:nvPr>
            <p:ph type="title"/>
          </p:nvPr>
        </p:nvSpPr>
        <p:spPr>
          <a:xfrm>
            <a:off x="657225" y="3304655"/>
            <a:ext cx="7829550" cy="881583"/>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accent1"/>
              </a:buClr>
              <a:buSzPts val="4500"/>
              <a:buFont typeface="Calibri"/>
              <a:buNone/>
              <a:defRPr sz="4500">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6" name="Google Shape;86;p18"/>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87" name="Google Shape;87;p18"/>
          <p:cNvSpPr/>
          <p:nvPr/>
        </p:nvSpPr>
        <p:spPr>
          <a:xfrm>
            <a:off x="0" y="0"/>
            <a:ext cx="9143999" cy="2135981"/>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8" name="Google Shape;88;p18"/>
          <p:cNvSpPr/>
          <p:nvPr>
            <p:ph idx="2" type="pic"/>
          </p:nvPr>
        </p:nvSpPr>
        <p:spPr>
          <a:xfrm>
            <a:off x="278607" y="195263"/>
            <a:ext cx="8640366" cy="2743199"/>
          </a:xfrm>
          <a:prstGeom prst="rect">
            <a:avLst/>
          </a:prstGeom>
          <a:solidFill>
            <a:srgbClr val="F2F2F2"/>
          </a:solidFill>
          <a:ln>
            <a:noFill/>
          </a:ln>
        </p:spPr>
      </p:sp>
      <p:sp>
        <p:nvSpPr>
          <p:cNvPr id="89" name="Google Shape;89;p18"/>
          <p:cNvSpPr/>
          <p:nvPr/>
        </p:nvSpPr>
        <p:spPr>
          <a:xfrm>
            <a:off x="4346971" y="2935562"/>
            <a:ext cx="450056" cy="218924"/>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Only">
  <p:cSld name="5_Title Only">
    <p:spTree>
      <p:nvGrpSpPr>
        <p:cNvPr id="90" name="Shape 90"/>
        <p:cNvGrpSpPr/>
        <p:nvPr/>
      </p:nvGrpSpPr>
      <p:grpSpPr>
        <a:xfrm>
          <a:off x="0" y="0"/>
          <a:ext cx="0" cy="0"/>
          <a:chOff x="0" y="0"/>
          <a:chExt cx="0" cy="0"/>
        </a:xfrm>
      </p:grpSpPr>
      <p:sp>
        <p:nvSpPr>
          <p:cNvPr id="91" name="Google Shape;91;p19"/>
          <p:cNvSpPr txBox="1"/>
          <p:nvPr>
            <p:ph type="title"/>
          </p:nvPr>
        </p:nvSpPr>
        <p:spPr>
          <a:xfrm>
            <a:off x="278606" y="195263"/>
            <a:ext cx="8640365"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19"/>
          <p:cNvSpPr/>
          <p:nvPr/>
        </p:nvSpPr>
        <p:spPr>
          <a:xfrm>
            <a:off x="278606" y="925116"/>
            <a:ext cx="2082266" cy="3725465"/>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4" name="Google Shape;94;p19"/>
          <p:cNvSpPr/>
          <p:nvPr/>
        </p:nvSpPr>
        <p:spPr>
          <a:xfrm>
            <a:off x="2464640" y="925116"/>
            <a:ext cx="2082266" cy="3725465"/>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5" name="Google Shape;95;p19"/>
          <p:cNvSpPr/>
          <p:nvPr/>
        </p:nvSpPr>
        <p:spPr>
          <a:xfrm>
            <a:off x="4650673" y="925116"/>
            <a:ext cx="2082266" cy="3725465"/>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6" name="Google Shape;96;p19"/>
          <p:cNvSpPr/>
          <p:nvPr/>
        </p:nvSpPr>
        <p:spPr>
          <a:xfrm>
            <a:off x="6836706" y="934641"/>
            <a:ext cx="2082266" cy="3725465"/>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97" name="Google Shape;97;p19"/>
          <p:cNvCxnSpPr/>
          <p:nvPr/>
        </p:nvCxnSpPr>
        <p:spPr>
          <a:xfrm>
            <a:off x="443439" y="2790825"/>
            <a:ext cx="1752600" cy="0"/>
          </a:xfrm>
          <a:prstGeom prst="straightConnector1">
            <a:avLst/>
          </a:prstGeom>
          <a:noFill/>
          <a:ln cap="flat" cmpd="sng" w="9525">
            <a:solidFill>
              <a:schemeClr val="lt1"/>
            </a:solidFill>
            <a:prstDash val="solid"/>
            <a:miter lim="800000"/>
            <a:headEnd len="sm" w="sm" type="none"/>
            <a:tailEnd len="sm" w="sm" type="none"/>
          </a:ln>
        </p:spPr>
      </p:cxnSp>
      <p:cxnSp>
        <p:nvCxnSpPr>
          <p:cNvPr id="98" name="Google Shape;98;p19"/>
          <p:cNvCxnSpPr/>
          <p:nvPr/>
        </p:nvCxnSpPr>
        <p:spPr>
          <a:xfrm>
            <a:off x="2629472" y="2790825"/>
            <a:ext cx="1752600" cy="0"/>
          </a:xfrm>
          <a:prstGeom prst="straightConnector1">
            <a:avLst/>
          </a:prstGeom>
          <a:noFill/>
          <a:ln cap="flat" cmpd="sng" w="9525">
            <a:solidFill>
              <a:schemeClr val="lt1"/>
            </a:solidFill>
            <a:prstDash val="solid"/>
            <a:miter lim="800000"/>
            <a:headEnd len="sm" w="sm" type="none"/>
            <a:tailEnd len="sm" w="sm" type="none"/>
          </a:ln>
        </p:spPr>
      </p:cxnSp>
      <p:cxnSp>
        <p:nvCxnSpPr>
          <p:cNvPr id="99" name="Google Shape;99;p19"/>
          <p:cNvCxnSpPr/>
          <p:nvPr/>
        </p:nvCxnSpPr>
        <p:spPr>
          <a:xfrm>
            <a:off x="4815506" y="2790825"/>
            <a:ext cx="1752600" cy="0"/>
          </a:xfrm>
          <a:prstGeom prst="straightConnector1">
            <a:avLst/>
          </a:prstGeom>
          <a:noFill/>
          <a:ln cap="flat" cmpd="sng" w="9525">
            <a:solidFill>
              <a:schemeClr val="lt1"/>
            </a:solidFill>
            <a:prstDash val="solid"/>
            <a:miter lim="800000"/>
            <a:headEnd len="sm" w="sm" type="none"/>
            <a:tailEnd len="sm" w="sm" type="none"/>
          </a:ln>
        </p:spPr>
      </p:cxnSp>
      <p:cxnSp>
        <p:nvCxnSpPr>
          <p:cNvPr id="100" name="Google Shape;100;p19"/>
          <p:cNvCxnSpPr/>
          <p:nvPr/>
        </p:nvCxnSpPr>
        <p:spPr>
          <a:xfrm>
            <a:off x="7001539" y="2790825"/>
            <a:ext cx="1752600" cy="0"/>
          </a:xfrm>
          <a:prstGeom prst="straightConnector1">
            <a:avLst/>
          </a:prstGeom>
          <a:noFill/>
          <a:ln cap="flat" cmpd="sng" w="9525">
            <a:solidFill>
              <a:schemeClr val="lt1"/>
            </a:solidFill>
            <a:prstDash val="solid"/>
            <a:miter lim="800000"/>
            <a:headEnd len="sm" w="sm" type="none"/>
            <a:tailEnd len="sm" w="sm" type="none"/>
          </a:ln>
        </p:spPr>
      </p:cxnSp>
      <p:sp>
        <p:nvSpPr>
          <p:cNvPr id="101" name="Google Shape;101;p19"/>
          <p:cNvSpPr/>
          <p:nvPr>
            <p:ph idx="2" type="pic"/>
          </p:nvPr>
        </p:nvSpPr>
        <p:spPr>
          <a:xfrm>
            <a:off x="657225" y="1304925"/>
            <a:ext cx="1266825" cy="1047750"/>
          </a:xfrm>
          <a:prstGeom prst="rect">
            <a:avLst/>
          </a:prstGeom>
          <a:noFill/>
          <a:ln>
            <a:noFill/>
          </a:ln>
        </p:spPr>
      </p:sp>
      <p:sp>
        <p:nvSpPr>
          <p:cNvPr id="102" name="Google Shape;102;p19"/>
          <p:cNvSpPr/>
          <p:nvPr>
            <p:ph idx="3" type="pic"/>
          </p:nvPr>
        </p:nvSpPr>
        <p:spPr>
          <a:xfrm>
            <a:off x="2872360" y="3197424"/>
            <a:ext cx="1266825" cy="1047750"/>
          </a:xfrm>
          <a:prstGeom prst="rect">
            <a:avLst/>
          </a:prstGeom>
          <a:noFill/>
          <a:ln>
            <a:noFill/>
          </a:ln>
        </p:spPr>
      </p:sp>
      <p:sp>
        <p:nvSpPr>
          <p:cNvPr id="103" name="Google Shape;103;p19"/>
          <p:cNvSpPr/>
          <p:nvPr>
            <p:ph idx="4" type="pic"/>
          </p:nvPr>
        </p:nvSpPr>
        <p:spPr>
          <a:xfrm>
            <a:off x="5058393" y="1304925"/>
            <a:ext cx="1266825" cy="1047750"/>
          </a:xfrm>
          <a:prstGeom prst="rect">
            <a:avLst/>
          </a:prstGeom>
          <a:noFill/>
          <a:ln>
            <a:noFill/>
          </a:ln>
        </p:spPr>
      </p:sp>
      <p:sp>
        <p:nvSpPr>
          <p:cNvPr id="104" name="Google Shape;104;p19"/>
          <p:cNvSpPr/>
          <p:nvPr>
            <p:ph idx="5" type="pic"/>
          </p:nvPr>
        </p:nvSpPr>
        <p:spPr>
          <a:xfrm>
            <a:off x="7244426" y="3197424"/>
            <a:ext cx="1266825" cy="1047750"/>
          </a:xfrm>
          <a:prstGeom prst="rect">
            <a:avLst/>
          </a:prstGeom>
          <a:noFill/>
          <a:ln>
            <a:noFill/>
          </a:ln>
        </p:spPr>
      </p:sp>
      <p:sp>
        <p:nvSpPr>
          <p:cNvPr id="105" name="Google Shape;105;p19"/>
          <p:cNvSpPr txBox="1"/>
          <p:nvPr>
            <p:ph idx="1" type="body"/>
          </p:nvPr>
        </p:nvSpPr>
        <p:spPr>
          <a:xfrm>
            <a:off x="442913" y="2962275"/>
            <a:ext cx="1752600" cy="139065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6" name="Google Shape;106;p19"/>
          <p:cNvSpPr txBox="1"/>
          <p:nvPr>
            <p:ph idx="6" type="body"/>
          </p:nvPr>
        </p:nvSpPr>
        <p:spPr>
          <a:xfrm>
            <a:off x="2629472" y="1196876"/>
            <a:ext cx="1752600" cy="1390650"/>
          </a:xfrm>
          <a:prstGeom prst="rect">
            <a:avLst/>
          </a:prstGeom>
          <a:noFill/>
          <a:ln>
            <a:noFill/>
          </a:ln>
        </p:spPr>
        <p:txBody>
          <a:bodyPr anchorCtr="0" anchor="b"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7" name="Google Shape;107;p19"/>
          <p:cNvSpPr txBox="1"/>
          <p:nvPr>
            <p:ph idx="7" type="body"/>
          </p:nvPr>
        </p:nvSpPr>
        <p:spPr>
          <a:xfrm>
            <a:off x="4815506" y="2962275"/>
            <a:ext cx="1752600" cy="139065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8" name="Google Shape;108;p19"/>
          <p:cNvSpPr txBox="1"/>
          <p:nvPr>
            <p:ph idx="8" type="body"/>
          </p:nvPr>
        </p:nvSpPr>
        <p:spPr>
          <a:xfrm>
            <a:off x="7001539" y="1196876"/>
            <a:ext cx="1752600" cy="1390650"/>
          </a:xfrm>
          <a:prstGeom prst="rect">
            <a:avLst/>
          </a:prstGeom>
          <a:noFill/>
          <a:ln>
            <a:noFill/>
          </a:ln>
        </p:spPr>
        <p:txBody>
          <a:bodyPr anchorCtr="0" anchor="b"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9" name="Shape 109"/>
        <p:cNvGrpSpPr/>
        <p:nvPr/>
      </p:nvGrpSpPr>
      <p:grpSpPr>
        <a:xfrm>
          <a:off x="0" y="0"/>
          <a:ext cx="0" cy="0"/>
          <a:chOff x="0" y="0"/>
          <a:chExt cx="0" cy="0"/>
        </a:xfrm>
      </p:grpSpPr>
      <p:sp>
        <p:nvSpPr>
          <p:cNvPr id="110" name="Google Shape;110;p20"/>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1" name="Google Shape;111;p20"/>
          <p:cNvSpPr/>
          <p:nvPr>
            <p:ph idx="2" type="pic"/>
          </p:nvPr>
        </p:nvSpPr>
        <p:spPr>
          <a:xfrm>
            <a:off x="0" y="0"/>
            <a:ext cx="9144000" cy="3336131"/>
          </a:xfrm>
          <a:prstGeom prst="rect">
            <a:avLst/>
          </a:prstGeom>
          <a:solidFill>
            <a:srgbClr val="F2F2F2"/>
          </a:solidFill>
          <a:ln>
            <a:noFill/>
          </a:ln>
        </p:spPr>
      </p:sp>
      <p:sp>
        <p:nvSpPr>
          <p:cNvPr id="112" name="Google Shape;112;p20"/>
          <p:cNvSpPr/>
          <p:nvPr/>
        </p:nvSpPr>
        <p:spPr>
          <a:xfrm>
            <a:off x="0" y="3336131"/>
            <a:ext cx="9144000" cy="1807369"/>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3" name="Google Shape;113;p20"/>
          <p:cNvSpPr txBox="1"/>
          <p:nvPr>
            <p:ph type="ctrTitle"/>
          </p:nvPr>
        </p:nvSpPr>
        <p:spPr>
          <a:xfrm>
            <a:off x="278606" y="3413522"/>
            <a:ext cx="8640366" cy="882253"/>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4500"/>
              <a:buFont typeface="Calibri"/>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4" name="Google Shape;114;p20"/>
          <p:cNvSpPr txBox="1"/>
          <p:nvPr>
            <p:ph idx="1" type="subTitle"/>
          </p:nvPr>
        </p:nvSpPr>
        <p:spPr>
          <a:xfrm>
            <a:off x="278606" y="4373166"/>
            <a:ext cx="8640366" cy="413147"/>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115" name="Shape 115"/>
        <p:cNvGrpSpPr/>
        <p:nvPr/>
      </p:nvGrpSpPr>
      <p:grpSpPr>
        <a:xfrm>
          <a:off x="0" y="0"/>
          <a:ext cx="0" cy="0"/>
          <a:chOff x="0" y="0"/>
          <a:chExt cx="0" cy="0"/>
        </a:xfrm>
      </p:grpSpPr>
      <p:sp>
        <p:nvSpPr>
          <p:cNvPr id="116" name="Google Shape;116;p21"/>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7" name="Google Shape;117;p21"/>
          <p:cNvSpPr/>
          <p:nvPr>
            <p:ph idx="2" type="pic"/>
          </p:nvPr>
        </p:nvSpPr>
        <p:spPr>
          <a:xfrm>
            <a:off x="0" y="0"/>
            <a:ext cx="9144000" cy="5143499"/>
          </a:xfrm>
          <a:prstGeom prst="rect">
            <a:avLst/>
          </a:prstGeom>
          <a:solidFill>
            <a:srgbClr val="F2F2F2"/>
          </a:solidFill>
          <a:ln>
            <a:noFill/>
          </a:ln>
        </p:spPr>
      </p:sp>
      <p:sp>
        <p:nvSpPr>
          <p:cNvPr id="118" name="Google Shape;118;p21"/>
          <p:cNvSpPr txBox="1"/>
          <p:nvPr>
            <p:ph type="ctrTitle"/>
          </p:nvPr>
        </p:nvSpPr>
        <p:spPr>
          <a:xfrm>
            <a:off x="2577457" y="1334692"/>
            <a:ext cx="3989086" cy="1637108"/>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100"/>
              <a:buFont typeface="Calibri"/>
              <a:buNone/>
              <a:defRPr sz="41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9" name="Google Shape;119;p21"/>
          <p:cNvSpPr txBox="1"/>
          <p:nvPr>
            <p:ph idx="1" type="subTitle"/>
          </p:nvPr>
        </p:nvSpPr>
        <p:spPr>
          <a:xfrm>
            <a:off x="2577457" y="3059312"/>
            <a:ext cx="3989086" cy="732233"/>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solidFill>
                  <a:schemeClr val="dk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120" name="Shape 120"/>
        <p:cNvGrpSpPr/>
        <p:nvPr/>
      </p:nvGrpSpPr>
      <p:grpSpPr>
        <a:xfrm>
          <a:off x="0" y="0"/>
          <a:ext cx="0" cy="0"/>
          <a:chOff x="0" y="0"/>
          <a:chExt cx="0" cy="0"/>
        </a:xfrm>
      </p:grpSpPr>
      <p:sp>
        <p:nvSpPr>
          <p:cNvPr id="121" name="Google Shape;121;p22"/>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2" name="Google Shape;122;p22"/>
          <p:cNvSpPr/>
          <p:nvPr/>
        </p:nvSpPr>
        <p:spPr>
          <a:xfrm>
            <a:off x="0" y="0"/>
            <a:ext cx="4810125" cy="51435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3" name="Google Shape;123;p22"/>
          <p:cNvSpPr/>
          <p:nvPr>
            <p:ph idx="2" type="pic"/>
          </p:nvPr>
        </p:nvSpPr>
        <p:spPr>
          <a:xfrm>
            <a:off x="3762375" y="354211"/>
            <a:ext cx="5381625" cy="4435079"/>
          </a:xfrm>
          <a:prstGeom prst="rect">
            <a:avLst/>
          </a:prstGeom>
          <a:solidFill>
            <a:srgbClr val="F2F2F2"/>
          </a:solidFill>
          <a:ln>
            <a:noFill/>
          </a:ln>
        </p:spPr>
      </p:sp>
      <p:sp>
        <p:nvSpPr>
          <p:cNvPr id="124" name="Google Shape;124;p22"/>
          <p:cNvSpPr txBox="1"/>
          <p:nvPr>
            <p:ph type="ctrTitle"/>
          </p:nvPr>
        </p:nvSpPr>
        <p:spPr>
          <a:xfrm>
            <a:off x="278607" y="1334692"/>
            <a:ext cx="3312318" cy="1637108"/>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4100"/>
              <a:buFont typeface="Calibri"/>
              <a:buNone/>
              <a:defRPr sz="41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5" name="Google Shape;125;p22"/>
          <p:cNvSpPr txBox="1"/>
          <p:nvPr>
            <p:ph idx="1" type="subTitle"/>
          </p:nvPr>
        </p:nvSpPr>
        <p:spPr>
          <a:xfrm>
            <a:off x="278607" y="3059312"/>
            <a:ext cx="3312318" cy="732233"/>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26" name="Google Shape;126;p22"/>
          <p:cNvSpPr/>
          <p:nvPr/>
        </p:nvSpPr>
        <p:spPr>
          <a:xfrm>
            <a:off x="3765947" y="276225"/>
            <a:ext cx="2369820" cy="8751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127" name="Shape 127"/>
        <p:cNvGrpSpPr/>
        <p:nvPr/>
      </p:nvGrpSpPr>
      <p:grpSpPr>
        <a:xfrm>
          <a:off x="0" y="0"/>
          <a:ext cx="0" cy="0"/>
          <a:chOff x="0" y="0"/>
          <a:chExt cx="0" cy="0"/>
        </a:xfrm>
      </p:grpSpPr>
      <p:sp>
        <p:nvSpPr>
          <p:cNvPr id="128" name="Google Shape;128;p23"/>
          <p:cNvSpPr/>
          <p:nvPr/>
        </p:nvSpPr>
        <p:spPr>
          <a:xfrm>
            <a:off x="0" y="0"/>
            <a:ext cx="91440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9" name="Google Shape;129;p23"/>
          <p:cNvSpPr/>
          <p:nvPr/>
        </p:nvSpPr>
        <p:spPr>
          <a:xfrm>
            <a:off x="6743700" y="2974180"/>
            <a:ext cx="2400300" cy="2169320"/>
          </a:xfrm>
          <a:prstGeom prst="rect">
            <a:avLst/>
          </a:prstGeom>
          <a:solidFill>
            <a:srgbClr val="3158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0" name="Google Shape;130;p23"/>
          <p:cNvSpPr/>
          <p:nvPr/>
        </p:nvSpPr>
        <p:spPr>
          <a:xfrm>
            <a:off x="0" y="0"/>
            <a:ext cx="2400300" cy="2169320"/>
          </a:xfrm>
          <a:prstGeom prst="rect">
            <a:avLst/>
          </a:prstGeom>
          <a:solidFill>
            <a:srgbClr val="20638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1" name="Google Shape;131;p23"/>
          <p:cNvSpPr/>
          <p:nvPr>
            <p:ph idx="2" type="pic"/>
          </p:nvPr>
        </p:nvSpPr>
        <p:spPr>
          <a:xfrm>
            <a:off x="278607" y="208954"/>
            <a:ext cx="8640365" cy="2362796"/>
          </a:xfrm>
          <a:prstGeom prst="rect">
            <a:avLst/>
          </a:prstGeom>
          <a:solidFill>
            <a:srgbClr val="F2F2F2"/>
          </a:solidFill>
          <a:ln>
            <a:noFill/>
          </a:ln>
        </p:spPr>
      </p:sp>
      <p:sp>
        <p:nvSpPr>
          <p:cNvPr id="132" name="Google Shape;132;p23"/>
          <p:cNvSpPr/>
          <p:nvPr/>
        </p:nvSpPr>
        <p:spPr>
          <a:xfrm>
            <a:off x="278607" y="2571750"/>
            <a:ext cx="8640365" cy="2078831"/>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3" name="Google Shape;133;p23"/>
          <p:cNvSpPr txBox="1"/>
          <p:nvPr>
            <p:ph type="ctrTitle"/>
          </p:nvPr>
        </p:nvSpPr>
        <p:spPr>
          <a:xfrm>
            <a:off x="1132880" y="2914651"/>
            <a:ext cx="6931818" cy="828675"/>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accent1"/>
              </a:buClr>
              <a:buSzPts val="4100"/>
              <a:buFont typeface="Calibri"/>
              <a:buNone/>
              <a:defRPr sz="4100">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4" name="Google Shape;134;p23"/>
          <p:cNvSpPr txBox="1"/>
          <p:nvPr>
            <p:ph idx="1" type="subTitle"/>
          </p:nvPr>
        </p:nvSpPr>
        <p:spPr>
          <a:xfrm>
            <a:off x="1132880" y="3848101"/>
            <a:ext cx="6931818" cy="40005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solidFill>
                  <a:schemeClr val="dk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35" name="Shape 135"/>
        <p:cNvGrpSpPr/>
        <p:nvPr/>
      </p:nvGrpSpPr>
      <p:grpSpPr>
        <a:xfrm>
          <a:off x="0" y="0"/>
          <a:ext cx="0" cy="0"/>
          <a:chOff x="0" y="0"/>
          <a:chExt cx="0" cy="0"/>
        </a:xfrm>
      </p:grpSpPr>
      <p:sp>
        <p:nvSpPr>
          <p:cNvPr id="136" name="Google Shape;136;p24"/>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7" name="Google Shape;137;p24"/>
          <p:cNvSpPr/>
          <p:nvPr/>
        </p:nvSpPr>
        <p:spPr>
          <a:xfrm>
            <a:off x="278606" y="1095376"/>
            <a:ext cx="4293394" cy="3555205"/>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8" name="Google Shape;138;p24"/>
          <p:cNvSpPr txBox="1"/>
          <p:nvPr>
            <p:ph type="title"/>
          </p:nvPr>
        </p:nvSpPr>
        <p:spPr>
          <a:xfrm>
            <a:off x="933450" y="195263"/>
            <a:ext cx="7277100" cy="729853"/>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dk1"/>
              </a:buClr>
              <a:buSzPts val="3300"/>
              <a:buFont typeface="Calibri"/>
              <a:buNone/>
              <a:defRPr sz="33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9" name="Google Shape;139;p24"/>
          <p:cNvSpPr txBox="1"/>
          <p:nvPr>
            <p:ph idx="1" type="body"/>
          </p:nvPr>
        </p:nvSpPr>
        <p:spPr>
          <a:xfrm>
            <a:off x="409575" y="1228724"/>
            <a:ext cx="4010025" cy="3286126"/>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lt1"/>
              </a:buClr>
              <a:buSzPts val="1800"/>
              <a:buChar char="•"/>
              <a:defRPr sz="1800">
                <a:solidFill>
                  <a:schemeClr val="lt1"/>
                </a:solidFill>
              </a:defRPr>
            </a:lvl1pPr>
            <a:lvl2pPr indent="-323850" lvl="1" marL="914400" algn="l">
              <a:lnSpc>
                <a:spcPct val="90000"/>
              </a:lnSpc>
              <a:spcBef>
                <a:spcPts val="400"/>
              </a:spcBef>
              <a:spcAft>
                <a:spcPts val="0"/>
              </a:spcAft>
              <a:buClr>
                <a:schemeClr val="lt1"/>
              </a:buClr>
              <a:buSzPts val="1500"/>
              <a:buChar char="•"/>
              <a:defRPr sz="1500">
                <a:solidFill>
                  <a:schemeClr val="lt1"/>
                </a:solidFill>
              </a:defRPr>
            </a:lvl2pPr>
            <a:lvl3pPr indent="-317500" lvl="2" marL="1371600" algn="l">
              <a:lnSpc>
                <a:spcPct val="90000"/>
              </a:lnSpc>
              <a:spcBef>
                <a:spcPts val="400"/>
              </a:spcBef>
              <a:spcAft>
                <a:spcPts val="0"/>
              </a:spcAft>
              <a:buClr>
                <a:schemeClr val="lt1"/>
              </a:buClr>
              <a:buSzPts val="1400"/>
              <a:buChar char="•"/>
              <a:defRPr sz="1400">
                <a:solidFill>
                  <a:schemeClr val="lt1"/>
                </a:solidFill>
              </a:defRPr>
            </a:lvl3pPr>
            <a:lvl4pPr indent="-304800" lvl="3" marL="1828800" algn="l">
              <a:lnSpc>
                <a:spcPct val="90000"/>
              </a:lnSpc>
              <a:spcBef>
                <a:spcPts val="400"/>
              </a:spcBef>
              <a:spcAft>
                <a:spcPts val="0"/>
              </a:spcAft>
              <a:buClr>
                <a:schemeClr val="lt1"/>
              </a:buClr>
              <a:buSzPts val="1200"/>
              <a:buChar char="•"/>
              <a:defRPr sz="1200">
                <a:solidFill>
                  <a:schemeClr val="lt1"/>
                </a:solidFill>
              </a:defRPr>
            </a:lvl4pPr>
            <a:lvl5pPr indent="-304800" lvl="4" marL="2286000" algn="l">
              <a:lnSpc>
                <a:spcPct val="90000"/>
              </a:lnSpc>
              <a:spcBef>
                <a:spcPts val="400"/>
              </a:spcBef>
              <a:spcAft>
                <a:spcPts val="0"/>
              </a:spcAft>
              <a:buClr>
                <a:schemeClr val="lt1"/>
              </a:buClr>
              <a:buSzPts val="1200"/>
              <a:buChar char="•"/>
              <a:defRPr sz="12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0" name="Google Shape;140;p24"/>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141" name="Google Shape;141;p24"/>
          <p:cNvSpPr/>
          <p:nvPr>
            <p:ph idx="2" type="pic"/>
          </p:nvPr>
        </p:nvSpPr>
        <p:spPr>
          <a:xfrm>
            <a:off x="4572000" y="1095376"/>
            <a:ext cx="4346972" cy="3555205"/>
          </a:xfrm>
          <a:prstGeom prst="rect">
            <a:avLst/>
          </a:prstGeom>
          <a:solidFill>
            <a:srgbClr val="F2F2F2"/>
          </a:solid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142" name="Shape 142"/>
        <p:cNvGrpSpPr/>
        <p:nvPr/>
      </p:nvGrpSpPr>
      <p:grpSpPr>
        <a:xfrm>
          <a:off x="0" y="0"/>
          <a:ext cx="0" cy="0"/>
          <a:chOff x="0" y="0"/>
          <a:chExt cx="0" cy="0"/>
        </a:xfrm>
      </p:grpSpPr>
      <p:sp>
        <p:nvSpPr>
          <p:cNvPr id="143" name="Google Shape;143;p25"/>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4" name="Google Shape;144;p25"/>
          <p:cNvSpPr txBox="1"/>
          <p:nvPr>
            <p:ph type="title"/>
          </p:nvPr>
        </p:nvSpPr>
        <p:spPr>
          <a:xfrm>
            <a:off x="278607" y="195263"/>
            <a:ext cx="4121945" cy="1603772"/>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4100"/>
              <a:buFont typeface="Calibri"/>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5" name="Google Shape;145;p25"/>
          <p:cNvSpPr txBox="1"/>
          <p:nvPr>
            <p:ph idx="1" type="body"/>
          </p:nvPr>
        </p:nvSpPr>
        <p:spPr>
          <a:xfrm>
            <a:off x="278606" y="1952625"/>
            <a:ext cx="4121945" cy="2680097"/>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6" name="Google Shape;146;p25"/>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147" name="Google Shape;147;p25"/>
          <p:cNvSpPr/>
          <p:nvPr>
            <p:ph idx="2" type="pic"/>
          </p:nvPr>
        </p:nvSpPr>
        <p:spPr>
          <a:xfrm>
            <a:off x="6893418" y="477962"/>
            <a:ext cx="2019600" cy="2086905"/>
          </a:xfrm>
          <a:prstGeom prst="rect">
            <a:avLst/>
          </a:prstGeom>
          <a:solidFill>
            <a:srgbClr val="F2F2F2"/>
          </a:solidFill>
          <a:ln>
            <a:noFill/>
          </a:ln>
        </p:spPr>
      </p:sp>
      <p:sp>
        <p:nvSpPr>
          <p:cNvPr id="148" name="Google Shape;148;p25"/>
          <p:cNvSpPr/>
          <p:nvPr>
            <p:ph idx="3" type="pic"/>
          </p:nvPr>
        </p:nvSpPr>
        <p:spPr>
          <a:xfrm>
            <a:off x="4873818" y="2572532"/>
            <a:ext cx="2019600" cy="2079240"/>
          </a:xfrm>
          <a:prstGeom prst="rect">
            <a:avLst/>
          </a:prstGeom>
          <a:solidFill>
            <a:srgbClr val="F2F2F2"/>
          </a:solidFill>
          <a:ln>
            <a:noFill/>
          </a:ln>
        </p:spPr>
      </p:sp>
      <p:sp>
        <p:nvSpPr>
          <p:cNvPr id="149" name="Google Shape;149;p25"/>
          <p:cNvSpPr/>
          <p:nvPr/>
        </p:nvSpPr>
        <p:spPr>
          <a:xfrm>
            <a:off x="6967142" y="2645420"/>
            <a:ext cx="936076" cy="93607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0" name="Google Shape;150;p25"/>
          <p:cNvSpPr/>
          <p:nvPr/>
        </p:nvSpPr>
        <p:spPr>
          <a:xfrm>
            <a:off x="6466340" y="2136242"/>
            <a:ext cx="372405" cy="372405"/>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1" name="Google Shape;151;p25"/>
          <p:cNvSpPr/>
          <p:nvPr/>
        </p:nvSpPr>
        <p:spPr>
          <a:xfrm>
            <a:off x="6653173" y="1881094"/>
            <a:ext cx="185571" cy="185571"/>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2" name="Google Shape;152;p25"/>
          <p:cNvSpPr/>
          <p:nvPr/>
        </p:nvSpPr>
        <p:spPr>
          <a:xfrm>
            <a:off x="0" y="700088"/>
            <a:ext cx="225028" cy="1098947"/>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153" name="Shape 153"/>
        <p:cNvGrpSpPr/>
        <p:nvPr/>
      </p:nvGrpSpPr>
      <p:grpSpPr>
        <a:xfrm>
          <a:off x="0" y="0"/>
          <a:ext cx="0" cy="0"/>
          <a:chOff x="0" y="0"/>
          <a:chExt cx="0" cy="0"/>
        </a:xfrm>
      </p:grpSpPr>
      <p:sp>
        <p:nvSpPr>
          <p:cNvPr id="154" name="Google Shape;154;p26"/>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5" name="Google Shape;155;p26"/>
          <p:cNvSpPr txBox="1"/>
          <p:nvPr>
            <p:ph type="title"/>
          </p:nvPr>
        </p:nvSpPr>
        <p:spPr>
          <a:xfrm>
            <a:off x="278607" y="762000"/>
            <a:ext cx="2997993" cy="1876424"/>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4100"/>
              <a:buFont typeface="Calibri"/>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6" name="Google Shape;156;p26"/>
          <p:cNvSpPr txBox="1"/>
          <p:nvPr>
            <p:ph idx="1" type="body"/>
          </p:nvPr>
        </p:nvSpPr>
        <p:spPr>
          <a:xfrm>
            <a:off x="278606" y="2714625"/>
            <a:ext cx="2997994" cy="1918097"/>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dk1"/>
              </a:buClr>
              <a:buSzPts val="1500"/>
              <a:buChar char="•"/>
              <a:defRPr sz="1500"/>
            </a:lvl1pPr>
            <a:lvl2pPr indent="-317500" lvl="1" marL="914400" algn="l">
              <a:lnSpc>
                <a:spcPct val="90000"/>
              </a:lnSpc>
              <a:spcBef>
                <a:spcPts val="400"/>
              </a:spcBef>
              <a:spcAft>
                <a:spcPts val="0"/>
              </a:spcAft>
              <a:buClr>
                <a:schemeClr val="dk1"/>
              </a:buClr>
              <a:buSzPts val="1400"/>
              <a:buChar char="•"/>
              <a:defRPr sz="1400"/>
            </a:lvl2pPr>
            <a:lvl3pPr indent="-304800" lvl="2" marL="1371600" algn="l">
              <a:lnSpc>
                <a:spcPct val="90000"/>
              </a:lnSpc>
              <a:spcBef>
                <a:spcPts val="400"/>
              </a:spcBef>
              <a:spcAft>
                <a:spcPts val="0"/>
              </a:spcAft>
              <a:buClr>
                <a:schemeClr val="dk1"/>
              </a:buClr>
              <a:buSzPts val="1200"/>
              <a:buChar char="•"/>
              <a:defRPr sz="1200"/>
            </a:lvl3pPr>
            <a:lvl4pPr indent="-298450" lvl="3" marL="1828800" algn="l">
              <a:lnSpc>
                <a:spcPct val="90000"/>
              </a:lnSpc>
              <a:spcBef>
                <a:spcPts val="400"/>
              </a:spcBef>
              <a:spcAft>
                <a:spcPts val="0"/>
              </a:spcAft>
              <a:buClr>
                <a:schemeClr val="dk1"/>
              </a:buClr>
              <a:buSzPts val="1100"/>
              <a:buChar char="•"/>
              <a:defRPr sz="1100"/>
            </a:lvl4pPr>
            <a:lvl5pPr indent="-298450" lvl="4" marL="2286000" algn="l">
              <a:lnSpc>
                <a:spcPct val="90000"/>
              </a:lnSpc>
              <a:spcBef>
                <a:spcPts val="400"/>
              </a:spcBef>
              <a:spcAft>
                <a:spcPts val="0"/>
              </a:spcAft>
              <a:buClr>
                <a:schemeClr val="dk1"/>
              </a:buClr>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7" name="Google Shape;157;p26"/>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158" name="Google Shape;158;p26"/>
          <p:cNvSpPr/>
          <p:nvPr>
            <p:ph idx="2" type="pic"/>
          </p:nvPr>
        </p:nvSpPr>
        <p:spPr>
          <a:xfrm>
            <a:off x="3676651" y="464344"/>
            <a:ext cx="2590800" cy="4186238"/>
          </a:xfrm>
          <a:prstGeom prst="rect">
            <a:avLst/>
          </a:prstGeom>
          <a:solidFill>
            <a:srgbClr val="F2F2F2"/>
          </a:solidFill>
          <a:ln>
            <a:noFill/>
          </a:ln>
        </p:spPr>
      </p:sp>
      <p:sp>
        <p:nvSpPr>
          <p:cNvPr id="159" name="Google Shape;159;p26"/>
          <p:cNvSpPr/>
          <p:nvPr>
            <p:ph idx="3" type="pic"/>
          </p:nvPr>
        </p:nvSpPr>
        <p:spPr>
          <a:xfrm>
            <a:off x="6324601" y="195263"/>
            <a:ext cx="2590800" cy="4186237"/>
          </a:xfrm>
          <a:prstGeom prst="rect">
            <a:avLst/>
          </a:prstGeom>
          <a:solidFill>
            <a:srgbClr val="F2F2F2"/>
          </a:solidFill>
          <a:ln>
            <a:noFill/>
          </a:ln>
        </p:spPr>
      </p:sp>
      <p:sp>
        <p:nvSpPr>
          <p:cNvPr id="160" name="Google Shape;160;p26"/>
          <p:cNvSpPr/>
          <p:nvPr/>
        </p:nvSpPr>
        <p:spPr>
          <a:xfrm>
            <a:off x="6324601" y="4381500"/>
            <a:ext cx="2594371" cy="269081"/>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1" name="Google Shape;161;p26"/>
          <p:cNvSpPr/>
          <p:nvPr/>
        </p:nvSpPr>
        <p:spPr>
          <a:xfrm>
            <a:off x="3676651" y="179632"/>
            <a:ext cx="2594372" cy="269081"/>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2" name="Google Shape;162;p26"/>
          <p:cNvSpPr/>
          <p:nvPr/>
        </p:nvSpPr>
        <p:spPr>
          <a:xfrm>
            <a:off x="0" y="1038225"/>
            <a:ext cx="133350" cy="3343275"/>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163" name="Shape 163"/>
        <p:cNvGrpSpPr/>
        <p:nvPr/>
      </p:nvGrpSpPr>
      <p:grpSpPr>
        <a:xfrm>
          <a:off x="0" y="0"/>
          <a:ext cx="0" cy="0"/>
          <a:chOff x="0" y="0"/>
          <a:chExt cx="0" cy="0"/>
        </a:xfrm>
      </p:grpSpPr>
      <p:sp>
        <p:nvSpPr>
          <p:cNvPr id="164" name="Google Shape;164;p27"/>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5" name="Google Shape;165;p27"/>
          <p:cNvSpPr txBox="1"/>
          <p:nvPr>
            <p:ph type="title"/>
          </p:nvPr>
        </p:nvSpPr>
        <p:spPr>
          <a:xfrm>
            <a:off x="278607" y="357188"/>
            <a:ext cx="3874293" cy="1918097"/>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4100"/>
              <a:buFont typeface="Calibri"/>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6" name="Google Shape;166;p27"/>
          <p:cNvSpPr txBox="1"/>
          <p:nvPr>
            <p:ph idx="1" type="body"/>
          </p:nvPr>
        </p:nvSpPr>
        <p:spPr>
          <a:xfrm>
            <a:off x="4572000" y="357188"/>
            <a:ext cx="4346972" cy="1918097"/>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dk1"/>
              </a:buClr>
              <a:buSzPts val="1500"/>
              <a:buChar char="•"/>
              <a:defRPr sz="1500"/>
            </a:lvl1pPr>
            <a:lvl2pPr indent="-317500" lvl="1" marL="914400" algn="l">
              <a:lnSpc>
                <a:spcPct val="90000"/>
              </a:lnSpc>
              <a:spcBef>
                <a:spcPts val="400"/>
              </a:spcBef>
              <a:spcAft>
                <a:spcPts val="0"/>
              </a:spcAft>
              <a:buClr>
                <a:schemeClr val="dk1"/>
              </a:buClr>
              <a:buSzPts val="1400"/>
              <a:buChar char="•"/>
              <a:defRPr sz="1400"/>
            </a:lvl2pPr>
            <a:lvl3pPr indent="-304800" lvl="2" marL="1371600" algn="l">
              <a:lnSpc>
                <a:spcPct val="90000"/>
              </a:lnSpc>
              <a:spcBef>
                <a:spcPts val="400"/>
              </a:spcBef>
              <a:spcAft>
                <a:spcPts val="0"/>
              </a:spcAft>
              <a:buClr>
                <a:schemeClr val="dk1"/>
              </a:buClr>
              <a:buSzPts val="1200"/>
              <a:buChar char="•"/>
              <a:defRPr sz="1200"/>
            </a:lvl3pPr>
            <a:lvl4pPr indent="-298450" lvl="3" marL="1828800" algn="l">
              <a:lnSpc>
                <a:spcPct val="90000"/>
              </a:lnSpc>
              <a:spcBef>
                <a:spcPts val="400"/>
              </a:spcBef>
              <a:spcAft>
                <a:spcPts val="0"/>
              </a:spcAft>
              <a:buClr>
                <a:schemeClr val="dk1"/>
              </a:buClr>
              <a:buSzPts val="1100"/>
              <a:buChar char="•"/>
              <a:defRPr sz="1100"/>
            </a:lvl4pPr>
            <a:lvl5pPr indent="-298450" lvl="4" marL="2286000" algn="l">
              <a:lnSpc>
                <a:spcPct val="90000"/>
              </a:lnSpc>
              <a:spcBef>
                <a:spcPts val="400"/>
              </a:spcBef>
              <a:spcAft>
                <a:spcPts val="0"/>
              </a:spcAft>
              <a:buClr>
                <a:schemeClr val="dk1"/>
              </a:buClr>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7" name="Google Shape;167;p27"/>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27"/>
          <p:cNvSpPr/>
          <p:nvPr>
            <p:ph idx="2" type="pic"/>
          </p:nvPr>
        </p:nvSpPr>
        <p:spPr>
          <a:xfrm>
            <a:off x="278607" y="2425456"/>
            <a:ext cx="8640365" cy="2225125"/>
          </a:xfrm>
          <a:prstGeom prst="rect">
            <a:avLst/>
          </a:prstGeom>
          <a:solidFill>
            <a:srgbClr val="F2F2F2"/>
          </a:solidFill>
          <a:ln>
            <a:noFill/>
          </a:ln>
        </p:spPr>
      </p:sp>
      <p:sp>
        <p:nvSpPr>
          <p:cNvPr id="169" name="Google Shape;169;p27"/>
          <p:cNvSpPr/>
          <p:nvPr/>
        </p:nvSpPr>
        <p:spPr>
          <a:xfrm>
            <a:off x="0" y="357188"/>
            <a:ext cx="123825" cy="1918097"/>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170" name="Shape 170"/>
        <p:cNvGrpSpPr/>
        <p:nvPr/>
      </p:nvGrpSpPr>
      <p:grpSpPr>
        <a:xfrm>
          <a:off x="0" y="0"/>
          <a:ext cx="0" cy="0"/>
          <a:chOff x="0" y="0"/>
          <a:chExt cx="0" cy="0"/>
        </a:xfrm>
      </p:grpSpPr>
      <p:sp>
        <p:nvSpPr>
          <p:cNvPr id="171" name="Google Shape;171;p28"/>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2" name="Google Shape;172;p28"/>
          <p:cNvSpPr txBox="1"/>
          <p:nvPr>
            <p:ph type="title"/>
          </p:nvPr>
        </p:nvSpPr>
        <p:spPr>
          <a:xfrm>
            <a:off x="278606" y="1337873"/>
            <a:ext cx="2333966" cy="2467754"/>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3000"/>
              <a:buFont typeface="Calibri"/>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3" name="Google Shape;173;p28"/>
          <p:cNvSpPr txBox="1"/>
          <p:nvPr>
            <p:ph idx="1" type="body"/>
          </p:nvPr>
        </p:nvSpPr>
        <p:spPr>
          <a:xfrm>
            <a:off x="5617027" y="1337874"/>
            <a:ext cx="3301944" cy="2467754"/>
          </a:xfrm>
          <a:prstGeom prst="rect">
            <a:avLst/>
          </a:prstGeom>
          <a:noFill/>
          <a:ln>
            <a:noFill/>
          </a:ln>
        </p:spPr>
        <p:txBody>
          <a:bodyPr anchorCtr="0" anchor="ctr" bIns="34275" lIns="68575" spcFirstLastPara="1" rIns="68575" wrap="square" tIns="34275">
            <a:normAutofit/>
          </a:bodyPr>
          <a:lstStyle>
            <a:lvl1pPr indent="-323850" lvl="0" marL="457200" algn="l">
              <a:lnSpc>
                <a:spcPct val="90000"/>
              </a:lnSpc>
              <a:spcBef>
                <a:spcPts val="800"/>
              </a:spcBef>
              <a:spcAft>
                <a:spcPts val="0"/>
              </a:spcAft>
              <a:buClr>
                <a:schemeClr val="dk1"/>
              </a:buClr>
              <a:buSzPts val="1500"/>
              <a:buChar char="•"/>
              <a:defRPr sz="1500"/>
            </a:lvl1pPr>
            <a:lvl2pPr indent="-317500" lvl="1" marL="914400" algn="l">
              <a:lnSpc>
                <a:spcPct val="90000"/>
              </a:lnSpc>
              <a:spcBef>
                <a:spcPts val="400"/>
              </a:spcBef>
              <a:spcAft>
                <a:spcPts val="0"/>
              </a:spcAft>
              <a:buClr>
                <a:schemeClr val="dk1"/>
              </a:buClr>
              <a:buSzPts val="1400"/>
              <a:buChar char="•"/>
              <a:defRPr sz="1400"/>
            </a:lvl2pPr>
            <a:lvl3pPr indent="-304800" lvl="2" marL="1371600" algn="l">
              <a:lnSpc>
                <a:spcPct val="90000"/>
              </a:lnSpc>
              <a:spcBef>
                <a:spcPts val="400"/>
              </a:spcBef>
              <a:spcAft>
                <a:spcPts val="0"/>
              </a:spcAft>
              <a:buClr>
                <a:schemeClr val="dk1"/>
              </a:buClr>
              <a:buSzPts val="1200"/>
              <a:buChar char="•"/>
              <a:defRPr sz="1200"/>
            </a:lvl3pPr>
            <a:lvl4pPr indent="-298450" lvl="3" marL="1828800" algn="l">
              <a:lnSpc>
                <a:spcPct val="90000"/>
              </a:lnSpc>
              <a:spcBef>
                <a:spcPts val="400"/>
              </a:spcBef>
              <a:spcAft>
                <a:spcPts val="0"/>
              </a:spcAft>
              <a:buClr>
                <a:schemeClr val="dk1"/>
              </a:buClr>
              <a:buSzPts val="1100"/>
              <a:buChar char="•"/>
              <a:defRPr sz="1100"/>
            </a:lvl4pPr>
            <a:lvl5pPr indent="-298450" lvl="4" marL="2286000" algn="l">
              <a:lnSpc>
                <a:spcPct val="90000"/>
              </a:lnSpc>
              <a:spcBef>
                <a:spcPts val="400"/>
              </a:spcBef>
              <a:spcAft>
                <a:spcPts val="0"/>
              </a:spcAft>
              <a:buClr>
                <a:schemeClr val="dk1"/>
              </a:buClr>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4" name="Google Shape;174;p28"/>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175" name="Google Shape;175;p28"/>
          <p:cNvSpPr/>
          <p:nvPr>
            <p:ph idx="2" type="pic"/>
          </p:nvPr>
        </p:nvSpPr>
        <p:spPr>
          <a:xfrm>
            <a:off x="2754085" y="0"/>
            <a:ext cx="2721428" cy="5143500"/>
          </a:xfrm>
          <a:prstGeom prst="rect">
            <a:avLst/>
          </a:prstGeom>
          <a:solidFill>
            <a:srgbClr val="F2F2F2"/>
          </a:solidFill>
          <a:ln>
            <a:noFill/>
          </a:ln>
        </p:spPr>
      </p:sp>
      <p:sp>
        <p:nvSpPr>
          <p:cNvPr id="176" name="Google Shape;176;p28"/>
          <p:cNvSpPr/>
          <p:nvPr/>
        </p:nvSpPr>
        <p:spPr>
          <a:xfrm>
            <a:off x="278606" y="3973286"/>
            <a:ext cx="2333966" cy="1170215"/>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7" name="Google Shape;177;p28"/>
          <p:cNvSpPr/>
          <p:nvPr/>
        </p:nvSpPr>
        <p:spPr>
          <a:xfrm>
            <a:off x="5617028" y="0"/>
            <a:ext cx="3301945" cy="1170215"/>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8" name="Shape 178"/>
        <p:cNvGrpSpPr/>
        <p:nvPr/>
      </p:nvGrpSpPr>
      <p:grpSpPr>
        <a:xfrm>
          <a:off x="0" y="0"/>
          <a:ext cx="0" cy="0"/>
          <a:chOff x="0" y="0"/>
          <a:chExt cx="0" cy="0"/>
        </a:xfrm>
      </p:grpSpPr>
      <p:sp>
        <p:nvSpPr>
          <p:cNvPr id="179" name="Google Shape;179;p29"/>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0" name="Google Shape;180;p29"/>
          <p:cNvSpPr/>
          <p:nvPr/>
        </p:nvSpPr>
        <p:spPr>
          <a:xfrm>
            <a:off x="0" y="1042307"/>
            <a:ext cx="9144000" cy="3058886"/>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1" name="Google Shape;181;p29"/>
          <p:cNvSpPr txBox="1"/>
          <p:nvPr>
            <p:ph type="title"/>
          </p:nvPr>
        </p:nvSpPr>
        <p:spPr>
          <a:xfrm>
            <a:off x="623888" y="1748688"/>
            <a:ext cx="7886700" cy="112514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4500"/>
              <a:buFont typeface="Calibri"/>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2" name="Google Shape;182;p29"/>
          <p:cNvSpPr txBox="1"/>
          <p:nvPr>
            <p:ph idx="1" type="body"/>
          </p:nvPr>
        </p:nvSpPr>
        <p:spPr>
          <a:xfrm>
            <a:off x="623888" y="2976053"/>
            <a:ext cx="7886700" cy="604157"/>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sz="1800">
                <a:solidFill>
                  <a:schemeClr val="lt1"/>
                </a:solidFill>
              </a:defRPr>
            </a:lvl1pPr>
            <a:lvl2pPr indent="-228600" lvl="1" marL="914400" algn="l">
              <a:lnSpc>
                <a:spcPct val="90000"/>
              </a:lnSpc>
              <a:spcBef>
                <a:spcPts val="400"/>
              </a:spcBef>
              <a:spcAft>
                <a:spcPts val="0"/>
              </a:spcAft>
              <a:buClr>
                <a:srgbClr val="8D8E90"/>
              </a:buClr>
              <a:buSzPts val="1500"/>
              <a:buNone/>
              <a:defRPr sz="1500">
                <a:solidFill>
                  <a:srgbClr val="8D8E90"/>
                </a:solidFill>
              </a:defRPr>
            </a:lvl2pPr>
            <a:lvl3pPr indent="-228600" lvl="2" marL="1371600" algn="l">
              <a:lnSpc>
                <a:spcPct val="90000"/>
              </a:lnSpc>
              <a:spcBef>
                <a:spcPts val="400"/>
              </a:spcBef>
              <a:spcAft>
                <a:spcPts val="0"/>
              </a:spcAft>
              <a:buClr>
                <a:srgbClr val="8D8E90"/>
              </a:buClr>
              <a:buSzPts val="1400"/>
              <a:buNone/>
              <a:defRPr sz="1400">
                <a:solidFill>
                  <a:srgbClr val="8D8E90"/>
                </a:solidFill>
              </a:defRPr>
            </a:lvl3pPr>
            <a:lvl4pPr indent="-228600" lvl="3" marL="1828800" algn="l">
              <a:lnSpc>
                <a:spcPct val="90000"/>
              </a:lnSpc>
              <a:spcBef>
                <a:spcPts val="400"/>
              </a:spcBef>
              <a:spcAft>
                <a:spcPts val="0"/>
              </a:spcAft>
              <a:buClr>
                <a:srgbClr val="8D8E90"/>
              </a:buClr>
              <a:buSzPts val="1200"/>
              <a:buNone/>
              <a:defRPr sz="1200">
                <a:solidFill>
                  <a:srgbClr val="8D8E90"/>
                </a:solidFill>
              </a:defRPr>
            </a:lvl4pPr>
            <a:lvl5pPr indent="-228600" lvl="4" marL="2286000" algn="l">
              <a:lnSpc>
                <a:spcPct val="90000"/>
              </a:lnSpc>
              <a:spcBef>
                <a:spcPts val="400"/>
              </a:spcBef>
              <a:spcAft>
                <a:spcPts val="0"/>
              </a:spcAft>
              <a:buClr>
                <a:srgbClr val="8D8E90"/>
              </a:buClr>
              <a:buSzPts val="1200"/>
              <a:buNone/>
              <a:defRPr sz="1200">
                <a:solidFill>
                  <a:srgbClr val="8D8E90"/>
                </a:solidFill>
              </a:defRPr>
            </a:lvl5pPr>
            <a:lvl6pPr indent="-228600" lvl="5" marL="2743200" algn="l">
              <a:lnSpc>
                <a:spcPct val="90000"/>
              </a:lnSpc>
              <a:spcBef>
                <a:spcPts val="400"/>
              </a:spcBef>
              <a:spcAft>
                <a:spcPts val="0"/>
              </a:spcAft>
              <a:buClr>
                <a:srgbClr val="8D8E90"/>
              </a:buClr>
              <a:buSzPts val="1200"/>
              <a:buNone/>
              <a:defRPr sz="1200">
                <a:solidFill>
                  <a:srgbClr val="8D8E90"/>
                </a:solidFill>
              </a:defRPr>
            </a:lvl6pPr>
            <a:lvl7pPr indent="-228600" lvl="6" marL="3200400" algn="l">
              <a:lnSpc>
                <a:spcPct val="90000"/>
              </a:lnSpc>
              <a:spcBef>
                <a:spcPts val="400"/>
              </a:spcBef>
              <a:spcAft>
                <a:spcPts val="0"/>
              </a:spcAft>
              <a:buClr>
                <a:srgbClr val="8D8E90"/>
              </a:buClr>
              <a:buSzPts val="1200"/>
              <a:buNone/>
              <a:defRPr sz="1200">
                <a:solidFill>
                  <a:srgbClr val="8D8E90"/>
                </a:solidFill>
              </a:defRPr>
            </a:lvl7pPr>
            <a:lvl8pPr indent="-228600" lvl="7" marL="3657600" algn="l">
              <a:lnSpc>
                <a:spcPct val="90000"/>
              </a:lnSpc>
              <a:spcBef>
                <a:spcPts val="400"/>
              </a:spcBef>
              <a:spcAft>
                <a:spcPts val="0"/>
              </a:spcAft>
              <a:buClr>
                <a:srgbClr val="8D8E90"/>
              </a:buClr>
              <a:buSzPts val="1200"/>
              <a:buNone/>
              <a:defRPr sz="1200">
                <a:solidFill>
                  <a:srgbClr val="8D8E90"/>
                </a:solidFill>
              </a:defRPr>
            </a:lvl8pPr>
            <a:lvl9pPr indent="-228600" lvl="8" marL="4114800" algn="l">
              <a:lnSpc>
                <a:spcPct val="90000"/>
              </a:lnSpc>
              <a:spcBef>
                <a:spcPts val="400"/>
              </a:spcBef>
              <a:spcAft>
                <a:spcPts val="0"/>
              </a:spcAft>
              <a:buClr>
                <a:srgbClr val="8D8E90"/>
              </a:buClr>
              <a:buSzPts val="1200"/>
              <a:buNone/>
              <a:defRPr sz="1200">
                <a:solidFill>
                  <a:srgbClr val="8D8E90"/>
                </a:solidFill>
              </a:defRPr>
            </a:lvl9pPr>
          </a:lstStyle>
          <a:p/>
        </p:txBody>
      </p:sp>
      <p:sp>
        <p:nvSpPr>
          <p:cNvPr id="183" name="Google Shape;183;p29"/>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184" name="Google Shape;184;p29"/>
          <p:cNvSpPr/>
          <p:nvPr/>
        </p:nvSpPr>
        <p:spPr>
          <a:xfrm>
            <a:off x="278606" y="435428"/>
            <a:ext cx="1180079" cy="11251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5" name="Google Shape;185;p29"/>
          <p:cNvSpPr/>
          <p:nvPr/>
        </p:nvSpPr>
        <p:spPr>
          <a:xfrm>
            <a:off x="5323115" y="3828955"/>
            <a:ext cx="3595858" cy="544475"/>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186" name="Shape 186"/>
        <p:cNvGrpSpPr/>
        <p:nvPr/>
      </p:nvGrpSpPr>
      <p:grpSpPr>
        <a:xfrm>
          <a:off x="0" y="0"/>
          <a:ext cx="0" cy="0"/>
          <a:chOff x="0" y="0"/>
          <a:chExt cx="0" cy="0"/>
        </a:xfrm>
      </p:grpSpPr>
      <p:sp>
        <p:nvSpPr>
          <p:cNvPr id="187" name="Google Shape;187;p30"/>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8" name="Google Shape;188;p30"/>
          <p:cNvSpPr/>
          <p:nvPr/>
        </p:nvSpPr>
        <p:spPr>
          <a:xfrm>
            <a:off x="0" y="0"/>
            <a:ext cx="4572000" cy="5143499"/>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9" name="Google Shape;189;p30"/>
          <p:cNvSpPr/>
          <p:nvPr>
            <p:ph idx="2" type="pic"/>
          </p:nvPr>
        </p:nvSpPr>
        <p:spPr>
          <a:xfrm>
            <a:off x="278607" y="195263"/>
            <a:ext cx="8640366" cy="4507366"/>
          </a:xfrm>
          <a:prstGeom prst="rect">
            <a:avLst/>
          </a:prstGeom>
          <a:solidFill>
            <a:srgbClr val="F2F2F2"/>
          </a:solidFill>
          <a:ln>
            <a:noFill/>
          </a:ln>
        </p:spPr>
      </p:sp>
      <p:sp>
        <p:nvSpPr>
          <p:cNvPr id="190" name="Google Shape;190;p30"/>
          <p:cNvSpPr txBox="1"/>
          <p:nvPr>
            <p:ph type="title"/>
          </p:nvPr>
        </p:nvSpPr>
        <p:spPr>
          <a:xfrm>
            <a:off x="881063" y="2968373"/>
            <a:ext cx="7215188" cy="112514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4500"/>
              <a:buFont typeface="Calibri"/>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1" name="Google Shape;191;p30"/>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192" name="Google Shape;192;p30"/>
          <p:cNvSpPr/>
          <p:nvPr/>
        </p:nvSpPr>
        <p:spPr>
          <a:xfrm>
            <a:off x="820103" y="2882546"/>
            <a:ext cx="1291590" cy="1296795"/>
          </a:xfrm>
          <a:custGeom>
            <a:rect b="b" l="l" r="r" t="t"/>
            <a:pathLst>
              <a:path extrusionOk="0" h="2730500" w="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Header">
  <p:cSld name="2_Section Header">
    <p:spTree>
      <p:nvGrpSpPr>
        <p:cNvPr id="193" name="Shape 193"/>
        <p:cNvGrpSpPr/>
        <p:nvPr/>
      </p:nvGrpSpPr>
      <p:grpSpPr>
        <a:xfrm>
          <a:off x="0" y="0"/>
          <a:ext cx="0" cy="0"/>
          <a:chOff x="0" y="0"/>
          <a:chExt cx="0" cy="0"/>
        </a:xfrm>
      </p:grpSpPr>
      <p:sp>
        <p:nvSpPr>
          <p:cNvPr id="194" name="Google Shape;194;p31"/>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5" name="Google Shape;195;p31"/>
          <p:cNvSpPr/>
          <p:nvPr>
            <p:ph idx="2" type="pic"/>
          </p:nvPr>
        </p:nvSpPr>
        <p:spPr>
          <a:xfrm>
            <a:off x="4050506" y="195263"/>
            <a:ext cx="4874627" cy="4455319"/>
          </a:xfrm>
          <a:prstGeom prst="rect">
            <a:avLst/>
          </a:prstGeom>
          <a:solidFill>
            <a:srgbClr val="F2F2F2"/>
          </a:solidFill>
          <a:ln>
            <a:noFill/>
          </a:ln>
        </p:spPr>
      </p:sp>
      <p:sp>
        <p:nvSpPr>
          <p:cNvPr id="196" name="Google Shape;196;p31"/>
          <p:cNvSpPr txBox="1"/>
          <p:nvPr>
            <p:ph type="title"/>
          </p:nvPr>
        </p:nvSpPr>
        <p:spPr>
          <a:xfrm>
            <a:off x="278606" y="1197696"/>
            <a:ext cx="3607594" cy="2450451"/>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5"/>
              </a:buClr>
              <a:buSzPts val="4500"/>
              <a:buFont typeface="Calibri"/>
              <a:buNone/>
              <a:defRPr sz="4500">
                <a:solidFill>
                  <a:schemeClr val="accent5"/>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7" name="Google Shape;197;p31"/>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198" name="Google Shape;198;p31"/>
          <p:cNvSpPr/>
          <p:nvPr/>
        </p:nvSpPr>
        <p:spPr>
          <a:xfrm>
            <a:off x="2950124" y="3714505"/>
            <a:ext cx="936076" cy="93607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9" name="Google Shape;199;p31"/>
          <p:cNvSpPr/>
          <p:nvPr/>
        </p:nvSpPr>
        <p:spPr>
          <a:xfrm>
            <a:off x="278606" y="758933"/>
            <a:ext cx="372405" cy="372405"/>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0" name="Google Shape;200;p31"/>
          <p:cNvSpPr/>
          <p:nvPr/>
        </p:nvSpPr>
        <p:spPr>
          <a:xfrm>
            <a:off x="465440" y="503785"/>
            <a:ext cx="185571" cy="185571"/>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ection Header">
  <p:cSld name="3_Section Header">
    <p:spTree>
      <p:nvGrpSpPr>
        <p:cNvPr id="201" name="Shape 201"/>
        <p:cNvGrpSpPr/>
        <p:nvPr/>
      </p:nvGrpSpPr>
      <p:grpSpPr>
        <a:xfrm>
          <a:off x="0" y="0"/>
          <a:ext cx="0" cy="0"/>
          <a:chOff x="0" y="0"/>
          <a:chExt cx="0" cy="0"/>
        </a:xfrm>
      </p:grpSpPr>
      <p:sp>
        <p:nvSpPr>
          <p:cNvPr id="202" name="Google Shape;202;p32"/>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3" name="Google Shape;203;p32"/>
          <p:cNvSpPr txBox="1"/>
          <p:nvPr>
            <p:ph type="title"/>
          </p:nvPr>
        </p:nvSpPr>
        <p:spPr>
          <a:xfrm>
            <a:off x="278606" y="2938462"/>
            <a:ext cx="5186363" cy="1701253"/>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4" name="Google Shape;204;p32"/>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205" name="Google Shape;205;p32"/>
          <p:cNvSpPr/>
          <p:nvPr/>
        </p:nvSpPr>
        <p:spPr>
          <a:xfrm>
            <a:off x="3916634" y="1745456"/>
            <a:ext cx="1632346" cy="1133474"/>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6" name="Google Shape;206;p32"/>
          <p:cNvSpPr/>
          <p:nvPr/>
        </p:nvSpPr>
        <p:spPr>
          <a:xfrm>
            <a:off x="5601629" y="2938462"/>
            <a:ext cx="1632346" cy="171212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7" name="Google Shape;207;p32"/>
          <p:cNvSpPr/>
          <p:nvPr>
            <p:ph idx="2" type="pic"/>
          </p:nvPr>
        </p:nvSpPr>
        <p:spPr>
          <a:xfrm>
            <a:off x="278606" y="195263"/>
            <a:ext cx="8640367" cy="4455318"/>
          </a:xfrm>
          <a:prstGeom prst="rect">
            <a:avLst/>
          </a:prstGeom>
          <a:solidFill>
            <a:srgbClr val="F2F2F2"/>
          </a:solid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08" name="Shape 208"/>
        <p:cNvGrpSpPr/>
        <p:nvPr/>
      </p:nvGrpSpPr>
      <p:grpSpPr>
        <a:xfrm>
          <a:off x="0" y="0"/>
          <a:ext cx="0" cy="0"/>
          <a:chOff x="0" y="0"/>
          <a:chExt cx="0" cy="0"/>
        </a:xfrm>
      </p:grpSpPr>
      <p:sp>
        <p:nvSpPr>
          <p:cNvPr id="209" name="Google Shape;209;p33"/>
          <p:cNvSpPr/>
          <p:nvPr/>
        </p:nvSpPr>
        <p:spPr>
          <a:xfrm>
            <a:off x="278606" y="1144786"/>
            <a:ext cx="2696766" cy="342185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0" name="Google Shape;210;p33"/>
          <p:cNvSpPr/>
          <p:nvPr/>
        </p:nvSpPr>
        <p:spPr>
          <a:xfrm>
            <a:off x="6168629" y="1144786"/>
            <a:ext cx="2696766" cy="3421856"/>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1" name="Google Shape;211;p33"/>
          <p:cNvSpPr txBox="1"/>
          <p:nvPr>
            <p:ph type="title"/>
          </p:nvPr>
        </p:nvSpPr>
        <p:spPr>
          <a:xfrm>
            <a:off x="278606" y="195263"/>
            <a:ext cx="8640365"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2" name="Google Shape;212;p33"/>
          <p:cNvSpPr txBox="1"/>
          <p:nvPr>
            <p:ph idx="1" type="body"/>
          </p:nvPr>
        </p:nvSpPr>
        <p:spPr>
          <a:xfrm>
            <a:off x="435769" y="1293019"/>
            <a:ext cx="2357438" cy="314325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sz="1400">
                <a:solidFill>
                  <a:schemeClr val="lt1"/>
                </a:solidFill>
              </a:defRPr>
            </a:lvl1pPr>
            <a:lvl2pPr indent="-304800" lvl="1" marL="914400" algn="l">
              <a:lnSpc>
                <a:spcPct val="90000"/>
              </a:lnSpc>
              <a:spcBef>
                <a:spcPts val="400"/>
              </a:spcBef>
              <a:spcAft>
                <a:spcPts val="0"/>
              </a:spcAft>
              <a:buClr>
                <a:schemeClr val="lt1"/>
              </a:buClr>
              <a:buSzPts val="1200"/>
              <a:buChar char="•"/>
              <a:defRPr sz="1200">
                <a:solidFill>
                  <a:schemeClr val="lt1"/>
                </a:solidFill>
              </a:defRPr>
            </a:lvl2pPr>
            <a:lvl3pPr indent="-298450" lvl="2" marL="1371600" algn="l">
              <a:lnSpc>
                <a:spcPct val="90000"/>
              </a:lnSpc>
              <a:spcBef>
                <a:spcPts val="400"/>
              </a:spcBef>
              <a:spcAft>
                <a:spcPts val="0"/>
              </a:spcAft>
              <a:buClr>
                <a:schemeClr val="lt1"/>
              </a:buClr>
              <a:buSzPts val="1100"/>
              <a:buChar char="•"/>
              <a:defRPr sz="1100">
                <a:solidFill>
                  <a:schemeClr val="lt1"/>
                </a:solidFill>
              </a:defRPr>
            </a:lvl3pPr>
            <a:lvl4pPr indent="-285750" lvl="3" marL="1828800" algn="l">
              <a:lnSpc>
                <a:spcPct val="90000"/>
              </a:lnSpc>
              <a:spcBef>
                <a:spcPts val="400"/>
              </a:spcBef>
              <a:spcAft>
                <a:spcPts val="0"/>
              </a:spcAft>
              <a:buClr>
                <a:schemeClr val="lt1"/>
              </a:buClr>
              <a:buSzPts val="900"/>
              <a:buChar char="•"/>
              <a:defRPr sz="900">
                <a:solidFill>
                  <a:schemeClr val="lt1"/>
                </a:solidFill>
              </a:defRPr>
            </a:lvl4pPr>
            <a:lvl5pPr indent="-285750" lvl="4" marL="2286000" algn="l">
              <a:lnSpc>
                <a:spcPct val="90000"/>
              </a:lnSpc>
              <a:spcBef>
                <a:spcPts val="400"/>
              </a:spcBef>
              <a:spcAft>
                <a:spcPts val="0"/>
              </a:spcAft>
              <a:buClr>
                <a:schemeClr val="lt1"/>
              </a:buClr>
              <a:buSzPts val="900"/>
              <a:buChar char="•"/>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3" name="Google Shape;213;p33"/>
          <p:cNvSpPr txBox="1"/>
          <p:nvPr>
            <p:ph idx="2" type="body"/>
          </p:nvPr>
        </p:nvSpPr>
        <p:spPr>
          <a:xfrm>
            <a:off x="6338462" y="1284089"/>
            <a:ext cx="2357100" cy="314325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sz="1400">
                <a:solidFill>
                  <a:schemeClr val="lt1"/>
                </a:solidFill>
              </a:defRPr>
            </a:lvl1pPr>
            <a:lvl2pPr indent="-304800" lvl="1" marL="914400" algn="l">
              <a:lnSpc>
                <a:spcPct val="90000"/>
              </a:lnSpc>
              <a:spcBef>
                <a:spcPts val="400"/>
              </a:spcBef>
              <a:spcAft>
                <a:spcPts val="0"/>
              </a:spcAft>
              <a:buClr>
                <a:schemeClr val="lt1"/>
              </a:buClr>
              <a:buSzPts val="1200"/>
              <a:buChar char="•"/>
              <a:defRPr sz="1200">
                <a:solidFill>
                  <a:schemeClr val="lt1"/>
                </a:solidFill>
              </a:defRPr>
            </a:lvl2pPr>
            <a:lvl3pPr indent="-298450" lvl="2" marL="1371600" algn="l">
              <a:lnSpc>
                <a:spcPct val="90000"/>
              </a:lnSpc>
              <a:spcBef>
                <a:spcPts val="400"/>
              </a:spcBef>
              <a:spcAft>
                <a:spcPts val="0"/>
              </a:spcAft>
              <a:buClr>
                <a:schemeClr val="lt1"/>
              </a:buClr>
              <a:buSzPts val="1100"/>
              <a:buChar char="•"/>
              <a:defRPr sz="1100">
                <a:solidFill>
                  <a:schemeClr val="lt1"/>
                </a:solidFill>
              </a:defRPr>
            </a:lvl3pPr>
            <a:lvl4pPr indent="-285750" lvl="3" marL="1828800" algn="l">
              <a:lnSpc>
                <a:spcPct val="90000"/>
              </a:lnSpc>
              <a:spcBef>
                <a:spcPts val="400"/>
              </a:spcBef>
              <a:spcAft>
                <a:spcPts val="0"/>
              </a:spcAft>
              <a:buClr>
                <a:schemeClr val="lt1"/>
              </a:buClr>
              <a:buSzPts val="900"/>
              <a:buChar char="•"/>
              <a:defRPr sz="900">
                <a:solidFill>
                  <a:schemeClr val="lt1"/>
                </a:solidFill>
              </a:defRPr>
            </a:lvl4pPr>
            <a:lvl5pPr indent="-285750" lvl="4" marL="2286000" algn="l">
              <a:lnSpc>
                <a:spcPct val="90000"/>
              </a:lnSpc>
              <a:spcBef>
                <a:spcPts val="400"/>
              </a:spcBef>
              <a:spcAft>
                <a:spcPts val="0"/>
              </a:spcAft>
              <a:buClr>
                <a:schemeClr val="lt1"/>
              </a:buClr>
              <a:buSzPts val="900"/>
              <a:buChar char="•"/>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4" name="Google Shape;214;p33"/>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215" name="Google Shape;215;p33"/>
          <p:cNvSpPr/>
          <p:nvPr>
            <p:ph idx="3" type="pic"/>
          </p:nvPr>
        </p:nvSpPr>
        <p:spPr>
          <a:xfrm>
            <a:off x="2975372" y="925116"/>
            <a:ext cx="3193256" cy="3861197"/>
          </a:xfrm>
          <a:prstGeom prst="rect">
            <a:avLst/>
          </a:prstGeom>
          <a:solidFill>
            <a:srgbClr val="F2F2F2"/>
          </a:solid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216" name="Shape 216"/>
        <p:cNvGrpSpPr/>
        <p:nvPr/>
      </p:nvGrpSpPr>
      <p:grpSpPr>
        <a:xfrm>
          <a:off x="0" y="0"/>
          <a:ext cx="0" cy="0"/>
          <a:chOff x="0" y="0"/>
          <a:chExt cx="0" cy="0"/>
        </a:xfrm>
      </p:grpSpPr>
      <p:sp>
        <p:nvSpPr>
          <p:cNvPr id="217" name="Google Shape;217;p34"/>
          <p:cNvSpPr/>
          <p:nvPr/>
        </p:nvSpPr>
        <p:spPr>
          <a:xfrm>
            <a:off x="4650581" y="925115"/>
            <a:ext cx="4214813" cy="2050256"/>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8" name="Google Shape;218;p34"/>
          <p:cNvSpPr txBox="1"/>
          <p:nvPr>
            <p:ph type="title"/>
          </p:nvPr>
        </p:nvSpPr>
        <p:spPr>
          <a:xfrm>
            <a:off x="278606" y="195263"/>
            <a:ext cx="8640365"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9" name="Google Shape;219;p34"/>
          <p:cNvSpPr txBox="1"/>
          <p:nvPr>
            <p:ph idx="1" type="body"/>
          </p:nvPr>
        </p:nvSpPr>
        <p:spPr>
          <a:xfrm>
            <a:off x="4787291" y="1018061"/>
            <a:ext cx="3941395" cy="180364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sz="1400">
                <a:solidFill>
                  <a:schemeClr val="lt1"/>
                </a:solidFill>
              </a:defRPr>
            </a:lvl1pPr>
            <a:lvl2pPr indent="-304800" lvl="1" marL="914400" algn="l">
              <a:lnSpc>
                <a:spcPct val="90000"/>
              </a:lnSpc>
              <a:spcBef>
                <a:spcPts val="400"/>
              </a:spcBef>
              <a:spcAft>
                <a:spcPts val="0"/>
              </a:spcAft>
              <a:buClr>
                <a:schemeClr val="lt1"/>
              </a:buClr>
              <a:buSzPts val="1200"/>
              <a:buChar char="•"/>
              <a:defRPr sz="1200">
                <a:solidFill>
                  <a:schemeClr val="lt1"/>
                </a:solidFill>
              </a:defRPr>
            </a:lvl2pPr>
            <a:lvl3pPr indent="-298450" lvl="2" marL="1371600" algn="l">
              <a:lnSpc>
                <a:spcPct val="90000"/>
              </a:lnSpc>
              <a:spcBef>
                <a:spcPts val="400"/>
              </a:spcBef>
              <a:spcAft>
                <a:spcPts val="0"/>
              </a:spcAft>
              <a:buClr>
                <a:schemeClr val="lt1"/>
              </a:buClr>
              <a:buSzPts val="1100"/>
              <a:buChar char="•"/>
              <a:defRPr sz="1100">
                <a:solidFill>
                  <a:schemeClr val="lt1"/>
                </a:solidFill>
              </a:defRPr>
            </a:lvl3pPr>
            <a:lvl4pPr indent="-285750" lvl="3" marL="1828800" algn="l">
              <a:lnSpc>
                <a:spcPct val="90000"/>
              </a:lnSpc>
              <a:spcBef>
                <a:spcPts val="400"/>
              </a:spcBef>
              <a:spcAft>
                <a:spcPts val="0"/>
              </a:spcAft>
              <a:buClr>
                <a:schemeClr val="lt1"/>
              </a:buClr>
              <a:buSzPts val="900"/>
              <a:buChar char="•"/>
              <a:defRPr sz="900">
                <a:solidFill>
                  <a:schemeClr val="lt1"/>
                </a:solidFill>
              </a:defRPr>
            </a:lvl4pPr>
            <a:lvl5pPr indent="-285750" lvl="4" marL="2286000" algn="l">
              <a:lnSpc>
                <a:spcPct val="90000"/>
              </a:lnSpc>
              <a:spcBef>
                <a:spcPts val="400"/>
              </a:spcBef>
              <a:spcAft>
                <a:spcPts val="0"/>
              </a:spcAft>
              <a:buClr>
                <a:schemeClr val="lt1"/>
              </a:buClr>
              <a:buSzPts val="900"/>
              <a:buChar char="•"/>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0" name="Google Shape;220;p34"/>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221" name="Google Shape;221;p34"/>
          <p:cNvSpPr/>
          <p:nvPr>
            <p:ph idx="2" type="pic"/>
          </p:nvPr>
        </p:nvSpPr>
        <p:spPr>
          <a:xfrm>
            <a:off x="278606" y="925116"/>
            <a:ext cx="4318397" cy="1811700"/>
          </a:xfrm>
          <a:prstGeom prst="rect">
            <a:avLst/>
          </a:prstGeom>
          <a:solidFill>
            <a:srgbClr val="F2F2F2"/>
          </a:solidFill>
          <a:ln>
            <a:noFill/>
          </a:ln>
        </p:spPr>
      </p:sp>
      <p:sp>
        <p:nvSpPr>
          <p:cNvPr id="222" name="Google Shape;222;p34"/>
          <p:cNvSpPr/>
          <p:nvPr>
            <p:ph idx="3" type="pic"/>
          </p:nvPr>
        </p:nvSpPr>
        <p:spPr>
          <a:xfrm>
            <a:off x="4650581" y="2975372"/>
            <a:ext cx="4214813" cy="1810940"/>
          </a:xfrm>
          <a:prstGeom prst="rect">
            <a:avLst/>
          </a:prstGeom>
          <a:solidFill>
            <a:srgbClr val="F2F2F2"/>
          </a:solidFill>
          <a:ln>
            <a:noFill/>
          </a:ln>
        </p:spPr>
      </p:sp>
      <p:sp>
        <p:nvSpPr>
          <p:cNvPr id="223" name="Google Shape;223;p34"/>
          <p:cNvSpPr/>
          <p:nvPr/>
        </p:nvSpPr>
        <p:spPr>
          <a:xfrm>
            <a:off x="278606" y="2732849"/>
            <a:ext cx="4318397" cy="2050256"/>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4" name="Google Shape;224;p34"/>
          <p:cNvSpPr txBox="1"/>
          <p:nvPr>
            <p:ph idx="4" type="body"/>
          </p:nvPr>
        </p:nvSpPr>
        <p:spPr>
          <a:xfrm>
            <a:off x="466804" y="2886356"/>
            <a:ext cx="3942000" cy="180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sz="1400">
                <a:solidFill>
                  <a:schemeClr val="lt1"/>
                </a:solidFill>
              </a:defRPr>
            </a:lvl1pPr>
            <a:lvl2pPr indent="-304800" lvl="1" marL="914400" algn="l">
              <a:lnSpc>
                <a:spcPct val="90000"/>
              </a:lnSpc>
              <a:spcBef>
                <a:spcPts val="400"/>
              </a:spcBef>
              <a:spcAft>
                <a:spcPts val="0"/>
              </a:spcAft>
              <a:buClr>
                <a:schemeClr val="lt1"/>
              </a:buClr>
              <a:buSzPts val="1200"/>
              <a:buChar char="•"/>
              <a:defRPr sz="1200">
                <a:solidFill>
                  <a:schemeClr val="lt1"/>
                </a:solidFill>
              </a:defRPr>
            </a:lvl2pPr>
            <a:lvl3pPr indent="-298450" lvl="2" marL="1371600" algn="l">
              <a:lnSpc>
                <a:spcPct val="90000"/>
              </a:lnSpc>
              <a:spcBef>
                <a:spcPts val="400"/>
              </a:spcBef>
              <a:spcAft>
                <a:spcPts val="0"/>
              </a:spcAft>
              <a:buClr>
                <a:schemeClr val="lt1"/>
              </a:buClr>
              <a:buSzPts val="1100"/>
              <a:buChar char="•"/>
              <a:defRPr sz="1100">
                <a:solidFill>
                  <a:schemeClr val="lt1"/>
                </a:solidFill>
              </a:defRPr>
            </a:lvl3pPr>
            <a:lvl4pPr indent="-285750" lvl="3" marL="1828800" algn="l">
              <a:lnSpc>
                <a:spcPct val="90000"/>
              </a:lnSpc>
              <a:spcBef>
                <a:spcPts val="400"/>
              </a:spcBef>
              <a:spcAft>
                <a:spcPts val="0"/>
              </a:spcAft>
              <a:buClr>
                <a:schemeClr val="lt1"/>
              </a:buClr>
              <a:buSzPts val="900"/>
              <a:buChar char="•"/>
              <a:defRPr sz="900">
                <a:solidFill>
                  <a:schemeClr val="lt1"/>
                </a:solidFill>
              </a:defRPr>
            </a:lvl4pPr>
            <a:lvl5pPr indent="-285750" lvl="4" marL="2286000" algn="l">
              <a:lnSpc>
                <a:spcPct val="90000"/>
              </a:lnSpc>
              <a:spcBef>
                <a:spcPts val="400"/>
              </a:spcBef>
              <a:spcAft>
                <a:spcPts val="0"/>
              </a:spcAft>
              <a:buClr>
                <a:schemeClr val="lt1"/>
              </a:buClr>
              <a:buSzPts val="900"/>
              <a:buChar char="•"/>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spTree>
      <p:nvGrpSpPr>
        <p:cNvPr id="225" name="Shape 225"/>
        <p:cNvGrpSpPr/>
        <p:nvPr/>
      </p:nvGrpSpPr>
      <p:grpSpPr>
        <a:xfrm>
          <a:off x="0" y="0"/>
          <a:ext cx="0" cy="0"/>
          <a:chOff x="0" y="0"/>
          <a:chExt cx="0" cy="0"/>
        </a:xfrm>
      </p:grpSpPr>
      <p:sp>
        <p:nvSpPr>
          <p:cNvPr id="226" name="Google Shape;226;p35"/>
          <p:cNvSpPr txBox="1"/>
          <p:nvPr>
            <p:ph type="title"/>
          </p:nvPr>
        </p:nvSpPr>
        <p:spPr>
          <a:xfrm>
            <a:off x="278606" y="195263"/>
            <a:ext cx="8640365"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7" name="Google Shape;227;p35"/>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228" name="Google Shape;228;p35"/>
          <p:cNvSpPr/>
          <p:nvPr>
            <p:ph idx="2" type="pic"/>
          </p:nvPr>
        </p:nvSpPr>
        <p:spPr>
          <a:xfrm>
            <a:off x="278606" y="925116"/>
            <a:ext cx="8640366" cy="1786021"/>
          </a:xfrm>
          <a:prstGeom prst="rect">
            <a:avLst/>
          </a:prstGeom>
          <a:solidFill>
            <a:srgbClr val="F2F2F2"/>
          </a:solidFill>
          <a:ln>
            <a:noFill/>
          </a:ln>
        </p:spPr>
      </p:sp>
      <p:sp>
        <p:nvSpPr>
          <p:cNvPr id="229" name="Google Shape;229;p35"/>
          <p:cNvSpPr/>
          <p:nvPr/>
        </p:nvSpPr>
        <p:spPr>
          <a:xfrm>
            <a:off x="278606" y="2732849"/>
            <a:ext cx="8640366" cy="2050256"/>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0" name="Google Shape;230;p35"/>
          <p:cNvSpPr txBox="1"/>
          <p:nvPr>
            <p:ph idx="1" type="body"/>
          </p:nvPr>
        </p:nvSpPr>
        <p:spPr>
          <a:xfrm>
            <a:off x="4787291" y="2856155"/>
            <a:ext cx="3941395" cy="180364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sz="1400">
                <a:solidFill>
                  <a:schemeClr val="lt1"/>
                </a:solidFill>
              </a:defRPr>
            </a:lvl1pPr>
            <a:lvl2pPr indent="-304800" lvl="1" marL="914400" algn="l">
              <a:lnSpc>
                <a:spcPct val="90000"/>
              </a:lnSpc>
              <a:spcBef>
                <a:spcPts val="400"/>
              </a:spcBef>
              <a:spcAft>
                <a:spcPts val="0"/>
              </a:spcAft>
              <a:buClr>
                <a:schemeClr val="lt1"/>
              </a:buClr>
              <a:buSzPts val="1200"/>
              <a:buChar char="•"/>
              <a:defRPr sz="1200">
                <a:solidFill>
                  <a:schemeClr val="lt1"/>
                </a:solidFill>
              </a:defRPr>
            </a:lvl2pPr>
            <a:lvl3pPr indent="-298450" lvl="2" marL="1371600" algn="l">
              <a:lnSpc>
                <a:spcPct val="90000"/>
              </a:lnSpc>
              <a:spcBef>
                <a:spcPts val="400"/>
              </a:spcBef>
              <a:spcAft>
                <a:spcPts val="0"/>
              </a:spcAft>
              <a:buClr>
                <a:schemeClr val="lt1"/>
              </a:buClr>
              <a:buSzPts val="1100"/>
              <a:buChar char="•"/>
              <a:defRPr sz="1100">
                <a:solidFill>
                  <a:schemeClr val="lt1"/>
                </a:solidFill>
              </a:defRPr>
            </a:lvl3pPr>
            <a:lvl4pPr indent="-285750" lvl="3" marL="1828800" algn="l">
              <a:lnSpc>
                <a:spcPct val="90000"/>
              </a:lnSpc>
              <a:spcBef>
                <a:spcPts val="400"/>
              </a:spcBef>
              <a:spcAft>
                <a:spcPts val="0"/>
              </a:spcAft>
              <a:buClr>
                <a:schemeClr val="lt1"/>
              </a:buClr>
              <a:buSzPts val="900"/>
              <a:buChar char="•"/>
              <a:defRPr sz="900">
                <a:solidFill>
                  <a:schemeClr val="lt1"/>
                </a:solidFill>
              </a:defRPr>
            </a:lvl4pPr>
            <a:lvl5pPr indent="-285750" lvl="4" marL="2286000" algn="l">
              <a:lnSpc>
                <a:spcPct val="90000"/>
              </a:lnSpc>
              <a:spcBef>
                <a:spcPts val="400"/>
              </a:spcBef>
              <a:spcAft>
                <a:spcPts val="0"/>
              </a:spcAft>
              <a:buClr>
                <a:schemeClr val="lt1"/>
              </a:buClr>
              <a:buSzPts val="900"/>
              <a:buChar char="•"/>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1" name="Google Shape;231;p35"/>
          <p:cNvSpPr txBox="1"/>
          <p:nvPr>
            <p:ph idx="3" type="body"/>
          </p:nvPr>
        </p:nvSpPr>
        <p:spPr>
          <a:xfrm>
            <a:off x="466804" y="2856177"/>
            <a:ext cx="3942000" cy="180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sz="1400">
                <a:solidFill>
                  <a:schemeClr val="lt1"/>
                </a:solidFill>
              </a:defRPr>
            </a:lvl1pPr>
            <a:lvl2pPr indent="-304800" lvl="1" marL="914400" algn="l">
              <a:lnSpc>
                <a:spcPct val="90000"/>
              </a:lnSpc>
              <a:spcBef>
                <a:spcPts val="400"/>
              </a:spcBef>
              <a:spcAft>
                <a:spcPts val="0"/>
              </a:spcAft>
              <a:buClr>
                <a:schemeClr val="lt1"/>
              </a:buClr>
              <a:buSzPts val="1200"/>
              <a:buChar char="•"/>
              <a:defRPr sz="1200">
                <a:solidFill>
                  <a:schemeClr val="lt1"/>
                </a:solidFill>
              </a:defRPr>
            </a:lvl2pPr>
            <a:lvl3pPr indent="-298450" lvl="2" marL="1371600" algn="l">
              <a:lnSpc>
                <a:spcPct val="90000"/>
              </a:lnSpc>
              <a:spcBef>
                <a:spcPts val="400"/>
              </a:spcBef>
              <a:spcAft>
                <a:spcPts val="0"/>
              </a:spcAft>
              <a:buClr>
                <a:schemeClr val="lt1"/>
              </a:buClr>
              <a:buSzPts val="1100"/>
              <a:buChar char="•"/>
              <a:defRPr sz="1100">
                <a:solidFill>
                  <a:schemeClr val="lt1"/>
                </a:solidFill>
              </a:defRPr>
            </a:lvl3pPr>
            <a:lvl4pPr indent="-285750" lvl="3" marL="1828800" algn="l">
              <a:lnSpc>
                <a:spcPct val="90000"/>
              </a:lnSpc>
              <a:spcBef>
                <a:spcPts val="400"/>
              </a:spcBef>
              <a:spcAft>
                <a:spcPts val="0"/>
              </a:spcAft>
              <a:buClr>
                <a:schemeClr val="lt1"/>
              </a:buClr>
              <a:buSzPts val="900"/>
              <a:buChar char="•"/>
              <a:defRPr sz="900">
                <a:solidFill>
                  <a:schemeClr val="lt1"/>
                </a:solidFill>
              </a:defRPr>
            </a:lvl4pPr>
            <a:lvl5pPr indent="-285750" lvl="4" marL="2286000" algn="l">
              <a:lnSpc>
                <a:spcPct val="90000"/>
              </a:lnSpc>
              <a:spcBef>
                <a:spcPts val="400"/>
              </a:spcBef>
              <a:spcAft>
                <a:spcPts val="0"/>
              </a:spcAft>
              <a:buClr>
                <a:schemeClr val="lt1"/>
              </a:buClr>
              <a:buSzPts val="900"/>
              <a:buChar char="•"/>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232" name="Google Shape;232;p35"/>
          <p:cNvCxnSpPr/>
          <p:nvPr/>
        </p:nvCxnSpPr>
        <p:spPr>
          <a:xfrm>
            <a:off x="4598789" y="2831034"/>
            <a:ext cx="0" cy="1853887"/>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wo Content">
  <p:cSld name="3_Two Content">
    <p:spTree>
      <p:nvGrpSpPr>
        <p:cNvPr id="233" name="Shape 233"/>
        <p:cNvGrpSpPr/>
        <p:nvPr/>
      </p:nvGrpSpPr>
      <p:grpSpPr>
        <a:xfrm>
          <a:off x="0" y="0"/>
          <a:ext cx="0" cy="0"/>
          <a:chOff x="0" y="0"/>
          <a:chExt cx="0" cy="0"/>
        </a:xfrm>
      </p:grpSpPr>
      <p:sp>
        <p:nvSpPr>
          <p:cNvPr id="234" name="Google Shape;234;p36"/>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5" name="Google Shape;235;p36"/>
          <p:cNvSpPr/>
          <p:nvPr/>
        </p:nvSpPr>
        <p:spPr>
          <a:xfrm>
            <a:off x="5372099" y="2289476"/>
            <a:ext cx="1026400" cy="847606"/>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6" name="Google Shape;236;p36"/>
          <p:cNvSpPr txBox="1"/>
          <p:nvPr>
            <p:ph type="title"/>
          </p:nvPr>
        </p:nvSpPr>
        <p:spPr>
          <a:xfrm>
            <a:off x="278606" y="1000818"/>
            <a:ext cx="3336131" cy="1140618"/>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700"/>
              <a:buFont typeface="Calibri"/>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7" name="Google Shape;237;p36"/>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238" name="Google Shape;238;p36"/>
          <p:cNvSpPr txBox="1"/>
          <p:nvPr>
            <p:ph idx="1" type="body"/>
          </p:nvPr>
        </p:nvSpPr>
        <p:spPr>
          <a:xfrm>
            <a:off x="2707172" y="2339081"/>
            <a:ext cx="2195483" cy="2311499"/>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sz="1400">
                <a:solidFill>
                  <a:schemeClr val="dk1"/>
                </a:solidFill>
              </a:defRPr>
            </a:lvl1pPr>
            <a:lvl2pPr indent="-304800" lvl="1" marL="914400" algn="l">
              <a:lnSpc>
                <a:spcPct val="90000"/>
              </a:lnSpc>
              <a:spcBef>
                <a:spcPts val="400"/>
              </a:spcBef>
              <a:spcAft>
                <a:spcPts val="0"/>
              </a:spcAft>
              <a:buClr>
                <a:schemeClr val="dk1"/>
              </a:buClr>
              <a:buSzPts val="1200"/>
              <a:buChar char="•"/>
              <a:defRPr sz="1200">
                <a:solidFill>
                  <a:schemeClr val="dk1"/>
                </a:solidFill>
              </a:defRPr>
            </a:lvl2pPr>
            <a:lvl3pPr indent="-298450" lvl="2" marL="1371600" algn="l">
              <a:lnSpc>
                <a:spcPct val="90000"/>
              </a:lnSpc>
              <a:spcBef>
                <a:spcPts val="400"/>
              </a:spcBef>
              <a:spcAft>
                <a:spcPts val="0"/>
              </a:spcAft>
              <a:buClr>
                <a:schemeClr val="dk1"/>
              </a:buClr>
              <a:buSzPts val="1100"/>
              <a:buChar char="•"/>
              <a:defRPr sz="1100">
                <a:solidFill>
                  <a:schemeClr val="dk1"/>
                </a:solidFill>
              </a:defRPr>
            </a:lvl3pPr>
            <a:lvl4pPr indent="-285750" lvl="3" marL="1828800" algn="l">
              <a:lnSpc>
                <a:spcPct val="90000"/>
              </a:lnSpc>
              <a:spcBef>
                <a:spcPts val="400"/>
              </a:spcBef>
              <a:spcAft>
                <a:spcPts val="0"/>
              </a:spcAft>
              <a:buClr>
                <a:schemeClr val="dk1"/>
              </a:buClr>
              <a:buSzPts val="900"/>
              <a:buChar char="•"/>
              <a:defRPr sz="900">
                <a:solidFill>
                  <a:schemeClr val="dk1"/>
                </a:solidFill>
              </a:defRPr>
            </a:lvl4pPr>
            <a:lvl5pPr indent="-285750" lvl="4" marL="2286000" algn="l">
              <a:lnSpc>
                <a:spcPct val="90000"/>
              </a:lnSpc>
              <a:spcBef>
                <a:spcPts val="400"/>
              </a:spcBef>
              <a:spcAft>
                <a:spcPts val="0"/>
              </a:spcAft>
              <a:buClr>
                <a:schemeClr val="dk1"/>
              </a:buClr>
              <a:buSzPts val="900"/>
              <a:buChar char="•"/>
              <a:defRPr sz="9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9" name="Google Shape;239;p36"/>
          <p:cNvSpPr txBox="1"/>
          <p:nvPr>
            <p:ph idx="2" type="body"/>
          </p:nvPr>
        </p:nvSpPr>
        <p:spPr>
          <a:xfrm>
            <a:off x="278606" y="2339082"/>
            <a:ext cx="2195100" cy="2311442"/>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sz="1400">
                <a:solidFill>
                  <a:schemeClr val="dk1"/>
                </a:solidFill>
              </a:defRPr>
            </a:lvl1pPr>
            <a:lvl2pPr indent="-304800" lvl="1" marL="914400" algn="l">
              <a:lnSpc>
                <a:spcPct val="90000"/>
              </a:lnSpc>
              <a:spcBef>
                <a:spcPts val="400"/>
              </a:spcBef>
              <a:spcAft>
                <a:spcPts val="0"/>
              </a:spcAft>
              <a:buClr>
                <a:schemeClr val="dk1"/>
              </a:buClr>
              <a:buSzPts val="1200"/>
              <a:buChar char="•"/>
              <a:defRPr sz="1200">
                <a:solidFill>
                  <a:schemeClr val="dk1"/>
                </a:solidFill>
              </a:defRPr>
            </a:lvl2pPr>
            <a:lvl3pPr indent="-298450" lvl="2" marL="1371600" algn="l">
              <a:lnSpc>
                <a:spcPct val="90000"/>
              </a:lnSpc>
              <a:spcBef>
                <a:spcPts val="400"/>
              </a:spcBef>
              <a:spcAft>
                <a:spcPts val="0"/>
              </a:spcAft>
              <a:buClr>
                <a:schemeClr val="dk1"/>
              </a:buClr>
              <a:buSzPts val="1100"/>
              <a:buChar char="•"/>
              <a:defRPr sz="1100">
                <a:solidFill>
                  <a:schemeClr val="dk1"/>
                </a:solidFill>
              </a:defRPr>
            </a:lvl3pPr>
            <a:lvl4pPr indent="-285750" lvl="3" marL="1828800" algn="l">
              <a:lnSpc>
                <a:spcPct val="90000"/>
              </a:lnSpc>
              <a:spcBef>
                <a:spcPts val="400"/>
              </a:spcBef>
              <a:spcAft>
                <a:spcPts val="0"/>
              </a:spcAft>
              <a:buClr>
                <a:schemeClr val="dk1"/>
              </a:buClr>
              <a:buSzPts val="900"/>
              <a:buChar char="•"/>
              <a:defRPr sz="900">
                <a:solidFill>
                  <a:schemeClr val="dk1"/>
                </a:solidFill>
              </a:defRPr>
            </a:lvl4pPr>
            <a:lvl5pPr indent="-285750" lvl="4" marL="2286000" algn="l">
              <a:lnSpc>
                <a:spcPct val="90000"/>
              </a:lnSpc>
              <a:spcBef>
                <a:spcPts val="400"/>
              </a:spcBef>
              <a:spcAft>
                <a:spcPts val="0"/>
              </a:spcAft>
              <a:buClr>
                <a:schemeClr val="dk1"/>
              </a:buClr>
              <a:buSzPts val="900"/>
              <a:buChar char="•"/>
              <a:defRPr sz="9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0" name="Google Shape;240;p36"/>
          <p:cNvSpPr/>
          <p:nvPr>
            <p:ph idx="3" type="pic"/>
          </p:nvPr>
        </p:nvSpPr>
        <p:spPr>
          <a:xfrm>
            <a:off x="3681311" y="-3208"/>
            <a:ext cx="5462689" cy="4653731"/>
          </a:xfrm>
          <a:prstGeom prst="rect">
            <a:avLst/>
          </a:prstGeom>
          <a:solidFill>
            <a:srgbClr val="F2F2F2"/>
          </a:solidFill>
          <a:ln>
            <a:noFill/>
          </a:ln>
        </p:spPr>
      </p:sp>
      <p:sp>
        <p:nvSpPr>
          <p:cNvPr id="241" name="Google Shape;241;p36"/>
          <p:cNvSpPr/>
          <p:nvPr/>
        </p:nvSpPr>
        <p:spPr>
          <a:xfrm>
            <a:off x="4657724" y="1520794"/>
            <a:ext cx="804965" cy="68900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2" name="Google Shape;242;p36"/>
          <p:cNvSpPr/>
          <p:nvPr/>
        </p:nvSpPr>
        <p:spPr>
          <a:xfrm>
            <a:off x="6495947" y="3041586"/>
            <a:ext cx="804965" cy="68900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243" name="Google Shape;243;p36"/>
          <p:cNvCxnSpPr/>
          <p:nvPr/>
        </p:nvCxnSpPr>
        <p:spPr>
          <a:xfrm>
            <a:off x="2589014" y="2329556"/>
            <a:ext cx="0" cy="2321025"/>
          </a:xfrm>
          <a:prstGeom prst="straightConnector1">
            <a:avLst/>
          </a:prstGeom>
          <a:noFill/>
          <a:ln cap="flat" cmpd="sng" w="9525">
            <a:solidFill>
              <a:schemeClr val="accent1"/>
            </a:solidFill>
            <a:prstDash val="solid"/>
            <a:miter lim="800000"/>
            <a:headEnd len="sm" w="sm" type="none"/>
            <a:tailEnd len="sm" w="sm" type="none"/>
          </a:ln>
        </p:spPr>
      </p:cxnSp>
      <p:sp>
        <p:nvSpPr>
          <p:cNvPr id="244" name="Google Shape;244;p36"/>
          <p:cNvSpPr/>
          <p:nvPr/>
        </p:nvSpPr>
        <p:spPr>
          <a:xfrm>
            <a:off x="0" y="1054397"/>
            <a:ext cx="225028" cy="1098947"/>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wo Content">
  <p:cSld name="4_Two Content">
    <p:spTree>
      <p:nvGrpSpPr>
        <p:cNvPr id="245" name="Shape 245"/>
        <p:cNvGrpSpPr/>
        <p:nvPr/>
      </p:nvGrpSpPr>
      <p:grpSpPr>
        <a:xfrm>
          <a:off x="0" y="0"/>
          <a:ext cx="0" cy="0"/>
          <a:chOff x="0" y="0"/>
          <a:chExt cx="0" cy="0"/>
        </a:xfrm>
      </p:grpSpPr>
      <p:sp>
        <p:nvSpPr>
          <p:cNvPr id="246" name="Google Shape;246;p37"/>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7" name="Google Shape;247;p37"/>
          <p:cNvSpPr/>
          <p:nvPr>
            <p:ph idx="2" type="pic"/>
          </p:nvPr>
        </p:nvSpPr>
        <p:spPr>
          <a:xfrm>
            <a:off x="278606" y="195263"/>
            <a:ext cx="8640366" cy="4591050"/>
          </a:xfrm>
          <a:prstGeom prst="rect">
            <a:avLst/>
          </a:prstGeom>
          <a:solidFill>
            <a:srgbClr val="F2F2F2"/>
          </a:solidFill>
          <a:ln>
            <a:noFill/>
          </a:ln>
        </p:spPr>
      </p:sp>
      <p:sp>
        <p:nvSpPr>
          <p:cNvPr id="248" name="Google Shape;248;p37"/>
          <p:cNvSpPr/>
          <p:nvPr/>
        </p:nvSpPr>
        <p:spPr>
          <a:xfrm>
            <a:off x="1184056" y="1724965"/>
            <a:ext cx="3315007" cy="2311442"/>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9" name="Google Shape;249;p37"/>
          <p:cNvSpPr/>
          <p:nvPr/>
        </p:nvSpPr>
        <p:spPr>
          <a:xfrm>
            <a:off x="4638365" y="1724965"/>
            <a:ext cx="3315007" cy="2311442"/>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0" name="Google Shape;250;p37"/>
          <p:cNvSpPr txBox="1"/>
          <p:nvPr>
            <p:ph type="title"/>
          </p:nvPr>
        </p:nvSpPr>
        <p:spPr>
          <a:xfrm>
            <a:off x="1190628" y="925116"/>
            <a:ext cx="6762745" cy="570807"/>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chemeClr val="dk1"/>
              </a:buClr>
              <a:buSzPts val="2700"/>
              <a:buFont typeface="Calibri"/>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1" name="Google Shape;251;p37"/>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252" name="Google Shape;252;p37"/>
          <p:cNvSpPr txBox="1"/>
          <p:nvPr>
            <p:ph idx="1" type="body"/>
          </p:nvPr>
        </p:nvSpPr>
        <p:spPr>
          <a:xfrm>
            <a:off x="4746068" y="1818648"/>
            <a:ext cx="3099600" cy="21249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sz="1400">
                <a:solidFill>
                  <a:schemeClr val="lt1"/>
                </a:solidFill>
              </a:defRPr>
            </a:lvl1pPr>
            <a:lvl2pPr indent="-304800" lvl="1" marL="914400" algn="l">
              <a:lnSpc>
                <a:spcPct val="90000"/>
              </a:lnSpc>
              <a:spcBef>
                <a:spcPts val="400"/>
              </a:spcBef>
              <a:spcAft>
                <a:spcPts val="0"/>
              </a:spcAft>
              <a:buClr>
                <a:schemeClr val="lt1"/>
              </a:buClr>
              <a:buSzPts val="1200"/>
              <a:buChar char="•"/>
              <a:defRPr sz="1200">
                <a:solidFill>
                  <a:schemeClr val="lt1"/>
                </a:solidFill>
              </a:defRPr>
            </a:lvl2pPr>
            <a:lvl3pPr indent="-298450" lvl="2" marL="1371600" algn="l">
              <a:lnSpc>
                <a:spcPct val="90000"/>
              </a:lnSpc>
              <a:spcBef>
                <a:spcPts val="400"/>
              </a:spcBef>
              <a:spcAft>
                <a:spcPts val="0"/>
              </a:spcAft>
              <a:buClr>
                <a:schemeClr val="lt1"/>
              </a:buClr>
              <a:buSzPts val="1100"/>
              <a:buChar char="•"/>
              <a:defRPr sz="1100">
                <a:solidFill>
                  <a:schemeClr val="lt1"/>
                </a:solidFill>
              </a:defRPr>
            </a:lvl3pPr>
            <a:lvl4pPr indent="-285750" lvl="3" marL="1828800" algn="l">
              <a:lnSpc>
                <a:spcPct val="90000"/>
              </a:lnSpc>
              <a:spcBef>
                <a:spcPts val="400"/>
              </a:spcBef>
              <a:spcAft>
                <a:spcPts val="0"/>
              </a:spcAft>
              <a:buClr>
                <a:schemeClr val="lt1"/>
              </a:buClr>
              <a:buSzPts val="900"/>
              <a:buChar char="•"/>
              <a:defRPr sz="900">
                <a:solidFill>
                  <a:schemeClr val="lt1"/>
                </a:solidFill>
              </a:defRPr>
            </a:lvl4pPr>
            <a:lvl5pPr indent="-285750" lvl="4" marL="2286000" algn="l">
              <a:lnSpc>
                <a:spcPct val="90000"/>
              </a:lnSpc>
              <a:spcBef>
                <a:spcPts val="400"/>
              </a:spcBef>
              <a:spcAft>
                <a:spcPts val="0"/>
              </a:spcAft>
              <a:buClr>
                <a:schemeClr val="lt1"/>
              </a:buClr>
              <a:buSzPts val="900"/>
              <a:buChar char="•"/>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3" name="Google Shape;253;p37"/>
          <p:cNvSpPr txBox="1"/>
          <p:nvPr>
            <p:ph idx="3" type="body"/>
          </p:nvPr>
        </p:nvSpPr>
        <p:spPr>
          <a:xfrm>
            <a:off x="1292115" y="1818648"/>
            <a:ext cx="3098888" cy="2124076"/>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sz="1400">
                <a:solidFill>
                  <a:schemeClr val="lt1"/>
                </a:solidFill>
              </a:defRPr>
            </a:lvl1pPr>
            <a:lvl2pPr indent="-304800" lvl="1" marL="914400" algn="l">
              <a:lnSpc>
                <a:spcPct val="90000"/>
              </a:lnSpc>
              <a:spcBef>
                <a:spcPts val="400"/>
              </a:spcBef>
              <a:spcAft>
                <a:spcPts val="0"/>
              </a:spcAft>
              <a:buClr>
                <a:schemeClr val="lt1"/>
              </a:buClr>
              <a:buSzPts val="1200"/>
              <a:buChar char="•"/>
              <a:defRPr sz="1200">
                <a:solidFill>
                  <a:schemeClr val="lt1"/>
                </a:solidFill>
              </a:defRPr>
            </a:lvl2pPr>
            <a:lvl3pPr indent="-298450" lvl="2" marL="1371600" algn="l">
              <a:lnSpc>
                <a:spcPct val="90000"/>
              </a:lnSpc>
              <a:spcBef>
                <a:spcPts val="400"/>
              </a:spcBef>
              <a:spcAft>
                <a:spcPts val="0"/>
              </a:spcAft>
              <a:buClr>
                <a:schemeClr val="lt1"/>
              </a:buClr>
              <a:buSzPts val="1100"/>
              <a:buChar char="•"/>
              <a:defRPr sz="1100">
                <a:solidFill>
                  <a:schemeClr val="lt1"/>
                </a:solidFill>
              </a:defRPr>
            </a:lvl3pPr>
            <a:lvl4pPr indent="-285750" lvl="3" marL="1828800" algn="l">
              <a:lnSpc>
                <a:spcPct val="90000"/>
              </a:lnSpc>
              <a:spcBef>
                <a:spcPts val="400"/>
              </a:spcBef>
              <a:spcAft>
                <a:spcPts val="0"/>
              </a:spcAft>
              <a:buClr>
                <a:schemeClr val="lt1"/>
              </a:buClr>
              <a:buSzPts val="900"/>
              <a:buChar char="•"/>
              <a:defRPr sz="900">
                <a:solidFill>
                  <a:schemeClr val="lt1"/>
                </a:solidFill>
              </a:defRPr>
            </a:lvl4pPr>
            <a:lvl5pPr indent="-285750" lvl="4" marL="2286000" algn="l">
              <a:lnSpc>
                <a:spcPct val="90000"/>
              </a:lnSpc>
              <a:spcBef>
                <a:spcPts val="400"/>
              </a:spcBef>
              <a:spcAft>
                <a:spcPts val="0"/>
              </a:spcAft>
              <a:buClr>
                <a:schemeClr val="lt1"/>
              </a:buClr>
              <a:buSzPts val="900"/>
              <a:buChar char="•"/>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54" name="Shape 254"/>
        <p:cNvGrpSpPr/>
        <p:nvPr/>
      </p:nvGrpSpPr>
      <p:grpSpPr>
        <a:xfrm>
          <a:off x="0" y="0"/>
          <a:ext cx="0" cy="0"/>
          <a:chOff x="0" y="0"/>
          <a:chExt cx="0" cy="0"/>
        </a:xfrm>
      </p:grpSpPr>
      <p:sp>
        <p:nvSpPr>
          <p:cNvPr id="255" name="Google Shape;255;p38"/>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6" name="Google Shape;256;p38"/>
          <p:cNvSpPr/>
          <p:nvPr/>
        </p:nvSpPr>
        <p:spPr>
          <a:xfrm>
            <a:off x="0" y="0"/>
            <a:ext cx="9143999"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7" name="Google Shape;257;p38"/>
          <p:cNvSpPr/>
          <p:nvPr>
            <p:ph idx="2" type="pic"/>
          </p:nvPr>
        </p:nvSpPr>
        <p:spPr>
          <a:xfrm>
            <a:off x="251817" y="195263"/>
            <a:ext cx="8640366" cy="4725591"/>
          </a:xfrm>
          <a:prstGeom prst="rect">
            <a:avLst/>
          </a:prstGeom>
          <a:solidFill>
            <a:srgbClr val="F2F2F2"/>
          </a:solid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258" name="Shape 258"/>
        <p:cNvGrpSpPr/>
        <p:nvPr/>
      </p:nvGrpSpPr>
      <p:grpSpPr>
        <a:xfrm>
          <a:off x="0" y="0"/>
          <a:ext cx="0" cy="0"/>
          <a:chOff x="0" y="0"/>
          <a:chExt cx="0" cy="0"/>
        </a:xfrm>
      </p:grpSpPr>
      <p:sp>
        <p:nvSpPr>
          <p:cNvPr id="259" name="Google Shape;259;p39"/>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0" name="Google Shape;260;p39"/>
          <p:cNvSpPr/>
          <p:nvPr>
            <p:ph idx="2" type="pic"/>
          </p:nvPr>
        </p:nvSpPr>
        <p:spPr>
          <a:xfrm>
            <a:off x="1" y="1"/>
            <a:ext cx="9143999" cy="5143499"/>
          </a:xfrm>
          <a:prstGeom prst="rect">
            <a:avLst/>
          </a:prstGeom>
          <a:solidFill>
            <a:srgbClr val="F2F2F2"/>
          </a:solid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261" name="Shape 261"/>
        <p:cNvGrpSpPr/>
        <p:nvPr/>
      </p:nvGrpSpPr>
      <p:grpSpPr>
        <a:xfrm>
          <a:off x="0" y="0"/>
          <a:ext cx="0" cy="0"/>
          <a:chOff x="0" y="0"/>
          <a:chExt cx="0" cy="0"/>
        </a:xfrm>
      </p:grpSpPr>
      <p:sp>
        <p:nvSpPr>
          <p:cNvPr id="262" name="Google Shape;262;p40"/>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3" name="Google Shape;263;p40"/>
          <p:cNvSpPr/>
          <p:nvPr>
            <p:ph idx="2" type="pic"/>
          </p:nvPr>
        </p:nvSpPr>
        <p:spPr>
          <a:xfrm>
            <a:off x="278606" y="195263"/>
            <a:ext cx="3369469" cy="4725591"/>
          </a:xfrm>
          <a:prstGeom prst="rect">
            <a:avLst/>
          </a:prstGeom>
          <a:solidFill>
            <a:srgbClr val="F2F2F2"/>
          </a:solidFill>
          <a:ln>
            <a:noFill/>
          </a:ln>
        </p:spPr>
      </p:sp>
      <p:sp>
        <p:nvSpPr>
          <p:cNvPr id="264" name="Google Shape;264;p40"/>
          <p:cNvSpPr/>
          <p:nvPr>
            <p:ph idx="3" type="pic"/>
          </p:nvPr>
        </p:nvSpPr>
        <p:spPr>
          <a:xfrm>
            <a:off x="3736181" y="195263"/>
            <a:ext cx="2055019" cy="4725591"/>
          </a:xfrm>
          <a:prstGeom prst="rect">
            <a:avLst/>
          </a:prstGeom>
          <a:solidFill>
            <a:srgbClr val="F2F2F2"/>
          </a:solidFill>
          <a:ln>
            <a:noFill/>
          </a:ln>
        </p:spPr>
      </p:sp>
      <p:sp>
        <p:nvSpPr>
          <p:cNvPr id="265" name="Google Shape;265;p40"/>
          <p:cNvSpPr/>
          <p:nvPr>
            <p:ph idx="4" type="pic"/>
          </p:nvPr>
        </p:nvSpPr>
        <p:spPr>
          <a:xfrm>
            <a:off x="5879307" y="195263"/>
            <a:ext cx="3039666" cy="2852737"/>
          </a:xfrm>
          <a:prstGeom prst="rect">
            <a:avLst/>
          </a:prstGeom>
          <a:solidFill>
            <a:srgbClr val="F2F2F2"/>
          </a:solidFill>
          <a:ln>
            <a:noFill/>
          </a:ln>
        </p:spPr>
      </p:sp>
      <p:sp>
        <p:nvSpPr>
          <p:cNvPr id="266" name="Google Shape;266;p40"/>
          <p:cNvSpPr/>
          <p:nvPr>
            <p:ph idx="5" type="pic"/>
          </p:nvPr>
        </p:nvSpPr>
        <p:spPr>
          <a:xfrm>
            <a:off x="5879307" y="3124200"/>
            <a:ext cx="3039666" cy="1796654"/>
          </a:xfrm>
          <a:prstGeom prst="rect">
            <a:avLst/>
          </a:prstGeom>
          <a:solidFill>
            <a:srgbClr val="F2F2F2"/>
          </a:solid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spTree>
      <p:nvGrpSpPr>
        <p:cNvPr id="267" name="Shape 267"/>
        <p:cNvGrpSpPr/>
        <p:nvPr/>
      </p:nvGrpSpPr>
      <p:grpSpPr>
        <a:xfrm>
          <a:off x="0" y="0"/>
          <a:ext cx="0" cy="0"/>
          <a:chOff x="0" y="0"/>
          <a:chExt cx="0" cy="0"/>
        </a:xfrm>
      </p:grpSpPr>
      <p:sp>
        <p:nvSpPr>
          <p:cNvPr id="268" name="Google Shape;268;p41"/>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9" name="Google Shape;269;p41"/>
          <p:cNvSpPr/>
          <p:nvPr>
            <p:ph idx="2" type="pic"/>
          </p:nvPr>
        </p:nvSpPr>
        <p:spPr>
          <a:xfrm>
            <a:off x="0" y="925116"/>
            <a:ext cx="9144001" cy="3293268"/>
          </a:xfrm>
          <a:prstGeom prst="rect">
            <a:avLst/>
          </a:prstGeom>
          <a:solidFill>
            <a:srgbClr val="F2F2F2"/>
          </a:solidFill>
          <a:ln>
            <a:noFill/>
          </a:ln>
        </p:spPr>
      </p:sp>
      <p:grpSp>
        <p:nvGrpSpPr>
          <p:cNvPr id="270" name="Google Shape;270;p41"/>
          <p:cNvGrpSpPr/>
          <p:nvPr/>
        </p:nvGrpSpPr>
        <p:grpSpPr>
          <a:xfrm>
            <a:off x="278606" y="195262"/>
            <a:ext cx="483394" cy="729854"/>
            <a:chOff x="371475" y="671713"/>
            <a:chExt cx="496540" cy="836738"/>
          </a:xfrm>
        </p:grpSpPr>
        <p:sp>
          <p:nvSpPr>
            <p:cNvPr id="271" name="Google Shape;271;p41"/>
            <p:cNvSpPr/>
            <p:nvPr/>
          </p:nvSpPr>
          <p:spPr>
            <a:xfrm>
              <a:off x="371475" y="1011911"/>
              <a:ext cx="496540" cy="49654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2" name="Google Shape;272;p41"/>
            <p:cNvSpPr/>
            <p:nvPr/>
          </p:nvSpPr>
          <p:spPr>
            <a:xfrm>
              <a:off x="620587" y="671713"/>
              <a:ext cx="247428" cy="247428"/>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273" name="Google Shape;273;p41"/>
          <p:cNvSpPr/>
          <p:nvPr/>
        </p:nvSpPr>
        <p:spPr>
          <a:xfrm>
            <a:off x="8096251" y="4231847"/>
            <a:ext cx="1047750" cy="911653"/>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p:cSld name="4_Blank">
    <p:spTree>
      <p:nvGrpSpPr>
        <p:cNvPr id="274" name="Shape 274"/>
        <p:cNvGrpSpPr/>
        <p:nvPr/>
      </p:nvGrpSpPr>
      <p:grpSpPr>
        <a:xfrm>
          <a:off x="0" y="0"/>
          <a:ext cx="0" cy="0"/>
          <a:chOff x="0" y="0"/>
          <a:chExt cx="0" cy="0"/>
        </a:xfrm>
      </p:grpSpPr>
      <p:sp>
        <p:nvSpPr>
          <p:cNvPr id="275" name="Google Shape;275;p42"/>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6" name="Google Shape;276;p42"/>
          <p:cNvSpPr/>
          <p:nvPr/>
        </p:nvSpPr>
        <p:spPr>
          <a:xfrm>
            <a:off x="7048500" y="0"/>
            <a:ext cx="2095499"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7" name="Google Shape;277;p42"/>
          <p:cNvSpPr/>
          <p:nvPr>
            <p:ph idx="2" type="pic"/>
          </p:nvPr>
        </p:nvSpPr>
        <p:spPr>
          <a:xfrm>
            <a:off x="0" y="195263"/>
            <a:ext cx="8918972" cy="4725591"/>
          </a:xfrm>
          <a:prstGeom prst="rect">
            <a:avLst/>
          </a:prstGeom>
          <a:solidFill>
            <a:srgbClr val="F2F2F2"/>
          </a:solid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78" name="Shape 278"/>
        <p:cNvGrpSpPr/>
        <p:nvPr/>
      </p:nvGrpSpPr>
      <p:grpSpPr>
        <a:xfrm>
          <a:off x="0" y="0"/>
          <a:ext cx="0" cy="0"/>
          <a:chOff x="0" y="0"/>
          <a:chExt cx="0" cy="0"/>
        </a:xfrm>
      </p:grpSpPr>
      <p:sp>
        <p:nvSpPr>
          <p:cNvPr id="279" name="Google Shape;279;p43"/>
          <p:cNvSpPr txBox="1"/>
          <p:nvPr>
            <p:ph type="title"/>
          </p:nvPr>
        </p:nvSpPr>
        <p:spPr>
          <a:xfrm>
            <a:off x="278606" y="195263"/>
            <a:ext cx="8640365" cy="566737"/>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0" name="Google Shape;280;p43"/>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281" name="Google Shape;281;p43"/>
          <p:cNvSpPr/>
          <p:nvPr>
            <p:ph idx="2" type="pic"/>
          </p:nvPr>
        </p:nvSpPr>
        <p:spPr>
          <a:xfrm>
            <a:off x="278606" y="925116"/>
            <a:ext cx="1849500" cy="3725465"/>
          </a:xfrm>
          <a:prstGeom prst="rect">
            <a:avLst/>
          </a:prstGeom>
          <a:solidFill>
            <a:srgbClr val="F2F2F2"/>
          </a:solidFill>
          <a:ln>
            <a:noFill/>
          </a:ln>
        </p:spPr>
      </p:sp>
      <p:sp>
        <p:nvSpPr>
          <p:cNvPr id="282" name="Google Shape;282;p43"/>
          <p:cNvSpPr/>
          <p:nvPr/>
        </p:nvSpPr>
        <p:spPr>
          <a:xfrm>
            <a:off x="2169214" y="925116"/>
            <a:ext cx="2407754" cy="9536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3" name="Google Shape;283;p43"/>
          <p:cNvSpPr txBox="1"/>
          <p:nvPr>
            <p:ph idx="1" type="body"/>
          </p:nvPr>
        </p:nvSpPr>
        <p:spPr>
          <a:xfrm>
            <a:off x="2253334" y="998222"/>
            <a:ext cx="2239514" cy="807477"/>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b="1" sz="18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84" name="Google Shape;284;p43"/>
          <p:cNvSpPr/>
          <p:nvPr/>
        </p:nvSpPr>
        <p:spPr>
          <a:xfrm>
            <a:off x="2169213" y="1907187"/>
            <a:ext cx="2407754" cy="2743394"/>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5" name="Google Shape;285;p43"/>
          <p:cNvSpPr txBox="1"/>
          <p:nvPr>
            <p:ph idx="3" type="body"/>
          </p:nvPr>
        </p:nvSpPr>
        <p:spPr>
          <a:xfrm>
            <a:off x="2253334" y="1967948"/>
            <a:ext cx="2239514" cy="258666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sz="1400"/>
            </a:lvl1pPr>
            <a:lvl2pPr indent="-304800" lvl="1" marL="914400" algn="l">
              <a:lnSpc>
                <a:spcPct val="90000"/>
              </a:lnSpc>
              <a:spcBef>
                <a:spcPts val="400"/>
              </a:spcBef>
              <a:spcAft>
                <a:spcPts val="0"/>
              </a:spcAft>
              <a:buClr>
                <a:schemeClr val="dk1"/>
              </a:buClr>
              <a:buSzPts val="1200"/>
              <a:buChar char="•"/>
              <a:defRPr sz="1200"/>
            </a:lvl2pPr>
            <a:lvl3pPr indent="-298450" lvl="2" marL="1371600" algn="l">
              <a:lnSpc>
                <a:spcPct val="90000"/>
              </a:lnSpc>
              <a:spcBef>
                <a:spcPts val="400"/>
              </a:spcBef>
              <a:spcAft>
                <a:spcPts val="0"/>
              </a:spcAft>
              <a:buClr>
                <a:schemeClr val="dk1"/>
              </a:buClr>
              <a:buSzPts val="1100"/>
              <a:buChar char="•"/>
              <a:defRPr sz="1100"/>
            </a:lvl3pPr>
            <a:lvl4pPr indent="-285750" lvl="3" marL="1828800" algn="l">
              <a:lnSpc>
                <a:spcPct val="90000"/>
              </a:lnSpc>
              <a:spcBef>
                <a:spcPts val="400"/>
              </a:spcBef>
              <a:spcAft>
                <a:spcPts val="0"/>
              </a:spcAft>
              <a:buClr>
                <a:schemeClr val="dk1"/>
              </a:buClr>
              <a:buSzPts val="900"/>
              <a:buChar char="•"/>
              <a:defRPr sz="900"/>
            </a:lvl4pPr>
            <a:lvl5pPr indent="-285750" lvl="4" marL="2286000" algn="l">
              <a:lnSpc>
                <a:spcPct val="90000"/>
              </a:lnSpc>
              <a:spcBef>
                <a:spcPts val="40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6" name="Google Shape;286;p43"/>
          <p:cNvSpPr/>
          <p:nvPr>
            <p:ph idx="4" type="pic"/>
          </p:nvPr>
        </p:nvSpPr>
        <p:spPr>
          <a:xfrm>
            <a:off x="4613804" y="925115"/>
            <a:ext cx="1848680" cy="3725465"/>
          </a:xfrm>
          <a:prstGeom prst="rect">
            <a:avLst/>
          </a:prstGeom>
          <a:solidFill>
            <a:srgbClr val="F2F2F2"/>
          </a:solidFill>
          <a:ln>
            <a:noFill/>
          </a:ln>
        </p:spPr>
      </p:sp>
      <p:sp>
        <p:nvSpPr>
          <p:cNvPr id="287" name="Google Shape;287;p43"/>
          <p:cNvSpPr/>
          <p:nvPr/>
        </p:nvSpPr>
        <p:spPr>
          <a:xfrm>
            <a:off x="6504848" y="925116"/>
            <a:ext cx="2407754" cy="95369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8" name="Google Shape;288;p43"/>
          <p:cNvSpPr/>
          <p:nvPr/>
        </p:nvSpPr>
        <p:spPr>
          <a:xfrm>
            <a:off x="6504848" y="1907187"/>
            <a:ext cx="2407754" cy="2743394"/>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9" name="Google Shape;289;p43"/>
          <p:cNvSpPr txBox="1"/>
          <p:nvPr>
            <p:ph idx="5" type="body"/>
          </p:nvPr>
        </p:nvSpPr>
        <p:spPr>
          <a:xfrm>
            <a:off x="6589574" y="999892"/>
            <a:ext cx="2238300" cy="805808"/>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b="1" sz="18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90" name="Google Shape;290;p43"/>
          <p:cNvSpPr txBox="1"/>
          <p:nvPr>
            <p:ph idx="6" type="body"/>
          </p:nvPr>
        </p:nvSpPr>
        <p:spPr>
          <a:xfrm>
            <a:off x="6589574" y="1967947"/>
            <a:ext cx="2238300" cy="258666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sz="1400"/>
            </a:lvl1pPr>
            <a:lvl2pPr indent="-304800" lvl="1" marL="914400" algn="l">
              <a:lnSpc>
                <a:spcPct val="90000"/>
              </a:lnSpc>
              <a:spcBef>
                <a:spcPts val="400"/>
              </a:spcBef>
              <a:spcAft>
                <a:spcPts val="0"/>
              </a:spcAft>
              <a:buClr>
                <a:schemeClr val="dk1"/>
              </a:buClr>
              <a:buSzPts val="1200"/>
              <a:buChar char="•"/>
              <a:defRPr sz="1200"/>
            </a:lvl2pPr>
            <a:lvl3pPr indent="-298450" lvl="2" marL="1371600" algn="l">
              <a:lnSpc>
                <a:spcPct val="90000"/>
              </a:lnSpc>
              <a:spcBef>
                <a:spcPts val="400"/>
              </a:spcBef>
              <a:spcAft>
                <a:spcPts val="0"/>
              </a:spcAft>
              <a:buClr>
                <a:schemeClr val="dk1"/>
              </a:buClr>
              <a:buSzPts val="1100"/>
              <a:buChar char="•"/>
              <a:defRPr sz="1100"/>
            </a:lvl3pPr>
            <a:lvl4pPr indent="-285750" lvl="3" marL="1828800" algn="l">
              <a:lnSpc>
                <a:spcPct val="90000"/>
              </a:lnSpc>
              <a:spcBef>
                <a:spcPts val="400"/>
              </a:spcBef>
              <a:spcAft>
                <a:spcPts val="0"/>
              </a:spcAft>
              <a:buClr>
                <a:schemeClr val="dk1"/>
              </a:buClr>
              <a:buSzPts val="900"/>
              <a:buChar char="•"/>
              <a:defRPr sz="900"/>
            </a:lvl4pPr>
            <a:lvl5pPr indent="-285750" lvl="4" marL="2286000" algn="l">
              <a:lnSpc>
                <a:spcPct val="90000"/>
              </a:lnSpc>
              <a:spcBef>
                <a:spcPts val="40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291" name="Shape 291"/>
        <p:cNvGrpSpPr/>
        <p:nvPr/>
      </p:nvGrpSpPr>
      <p:grpSpPr>
        <a:xfrm>
          <a:off x="0" y="0"/>
          <a:ext cx="0" cy="0"/>
          <a:chOff x="0" y="0"/>
          <a:chExt cx="0" cy="0"/>
        </a:xfrm>
      </p:grpSpPr>
      <p:sp>
        <p:nvSpPr>
          <p:cNvPr id="292" name="Google Shape;292;p44"/>
          <p:cNvSpPr txBox="1"/>
          <p:nvPr>
            <p:ph type="title"/>
          </p:nvPr>
        </p:nvSpPr>
        <p:spPr>
          <a:xfrm>
            <a:off x="278606" y="195263"/>
            <a:ext cx="8640365" cy="566737"/>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3" name="Google Shape;293;p44"/>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294" name="Google Shape;294;p44"/>
          <p:cNvSpPr/>
          <p:nvPr>
            <p:ph idx="2" type="pic"/>
          </p:nvPr>
        </p:nvSpPr>
        <p:spPr>
          <a:xfrm>
            <a:off x="5297870" y="925116"/>
            <a:ext cx="3621101" cy="3725465"/>
          </a:xfrm>
          <a:prstGeom prst="rect">
            <a:avLst/>
          </a:prstGeom>
          <a:solidFill>
            <a:srgbClr val="F2F2F2"/>
          </a:solidFill>
          <a:ln>
            <a:noFill/>
          </a:ln>
        </p:spPr>
      </p:sp>
      <p:sp>
        <p:nvSpPr>
          <p:cNvPr id="295" name="Google Shape;295;p44"/>
          <p:cNvSpPr/>
          <p:nvPr/>
        </p:nvSpPr>
        <p:spPr>
          <a:xfrm>
            <a:off x="278607" y="925116"/>
            <a:ext cx="2407754" cy="9536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6" name="Google Shape;296;p44"/>
          <p:cNvSpPr txBox="1"/>
          <p:nvPr>
            <p:ph idx="1" type="body"/>
          </p:nvPr>
        </p:nvSpPr>
        <p:spPr>
          <a:xfrm>
            <a:off x="362727" y="998222"/>
            <a:ext cx="2239514" cy="807477"/>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b="1" sz="18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97" name="Google Shape;297;p44"/>
          <p:cNvSpPr/>
          <p:nvPr/>
        </p:nvSpPr>
        <p:spPr>
          <a:xfrm>
            <a:off x="278606" y="1907187"/>
            <a:ext cx="2407754" cy="2743394"/>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8" name="Google Shape;298;p44"/>
          <p:cNvSpPr txBox="1"/>
          <p:nvPr>
            <p:ph idx="3" type="body"/>
          </p:nvPr>
        </p:nvSpPr>
        <p:spPr>
          <a:xfrm>
            <a:off x="362727" y="1967948"/>
            <a:ext cx="2239514" cy="258666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sz="1400"/>
            </a:lvl1pPr>
            <a:lvl2pPr indent="-304800" lvl="1" marL="914400" algn="l">
              <a:lnSpc>
                <a:spcPct val="90000"/>
              </a:lnSpc>
              <a:spcBef>
                <a:spcPts val="400"/>
              </a:spcBef>
              <a:spcAft>
                <a:spcPts val="0"/>
              </a:spcAft>
              <a:buClr>
                <a:schemeClr val="dk1"/>
              </a:buClr>
              <a:buSzPts val="1200"/>
              <a:buChar char="•"/>
              <a:defRPr sz="1200"/>
            </a:lvl2pPr>
            <a:lvl3pPr indent="-298450" lvl="2" marL="1371600" algn="l">
              <a:lnSpc>
                <a:spcPct val="90000"/>
              </a:lnSpc>
              <a:spcBef>
                <a:spcPts val="400"/>
              </a:spcBef>
              <a:spcAft>
                <a:spcPts val="0"/>
              </a:spcAft>
              <a:buClr>
                <a:schemeClr val="dk1"/>
              </a:buClr>
              <a:buSzPts val="1100"/>
              <a:buChar char="•"/>
              <a:defRPr sz="1100"/>
            </a:lvl3pPr>
            <a:lvl4pPr indent="-285750" lvl="3" marL="1828800" algn="l">
              <a:lnSpc>
                <a:spcPct val="90000"/>
              </a:lnSpc>
              <a:spcBef>
                <a:spcPts val="400"/>
              </a:spcBef>
              <a:spcAft>
                <a:spcPts val="0"/>
              </a:spcAft>
              <a:buClr>
                <a:schemeClr val="dk1"/>
              </a:buClr>
              <a:buSzPts val="900"/>
              <a:buChar char="•"/>
              <a:defRPr sz="900"/>
            </a:lvl4pPr>
            <a:lvl5pPr indent="-285750" lvl="4" marL="2286000" algn="l">
              <a:lnSpc>
                <a:spcPct val="90000"/>
              </a:lnSpc>
              <a:spcBef>
                <a:spcPts val="40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9" name="Google Shape;299;p44"/>
          <p:cNvSpPr/>
          <p:nvPr/>
        </p:nvSpPr>
        <p:spPr>
          <a:xfrm>
            <a:off x="2788239" y="925116"/>
            <a:ext cx="2407754" cy="95369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0" name="Google Shape;300;p44"/>
          <p:cNvSpPr/>
          <p:nvPr/>
        </p:nvSpPr>
        <p:spPr>
          <a:xfrm>
            <a:off x="2788238" y="1907187"/>
            <a:ext cx="2407754" cy="2743394"/>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1" name="Google Shape;301;p44"/>
          <p:cNvSpPr txBox="1"/>
          <p:nvPr>
            <p:ph idx="4" type="body"/>
          </p:nvPr>
        </p:nvSpPr>
        <p:spPr>
          <a:xfrm>
            <a:off x="2872965" y="999892"/>
            <a:ext cx="2238300" cy="805808"/>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b="1" sz="18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02" name="Google Shape;302;p44"/>
          <p:cNvSpPr txBox="1"/>
          <p:nvPr>
            <p:ph idx="5" type="body"/>
          </p:nvPr>
        </p:nvSpPr>
        <p:spPr>
          <a:xfrm>
            <a:off x="2872965" y="1967947"/>
            <a:ext cx="2238300" cy="258666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sz="1400"/>
            </a:lvl1pPr>
            <a:lvl2pPr indent="-304800" lvl="1" marL="914400" algn="l">
              <a:lnSpc>
                <a:spcPct val="90000"/>
              </a:lnSpc>
              <a:spcBef>
                <a:spcPts val="400"/>
              </a:spcBef>
              <a:spcAft>
                <a:spcPts val="0"/>
              </a:spcAft>
              <a:buClr>
                <a:schemeClr val="dk1"/>
              </a:buClr>
              <a:buSzPts val="1200"/>
              <a:buChar char="•"/>
              <a:defRPr sz="1200"/>
            </a:lvl2pPr>
            <a:lvl3pPr indent="-298450" lvl="2" marL="1371600" algn="l">
              <a:lnSpc>
                <a:spcPct val="90000"/>
              </a:lnSpc>
              <a:spcBef>
                <a:spcPts val="400"/>
              </a:spcBef>
              <a:spcAft>
                <a:spcPts val="0"/>
              </a:spcAft>
              <a:buClr>
                <a:schemeClr val="dk1"/>
              </a:buClr>
              <a:buSzPts val="1100"/>
              <a:buChar char="•"/>
              <a:defRPr sz="1100"/>
            </a:lvl3pPr>
            <a:lvl4pPr indent="-285750" lvl="3" marL="1828800" algn="l">
              <a:lnSpc>
                <a:spcPct val="90000"/>
              </a:lnSpc>
              <a:spcBef>
                <a:spcPts val="400"/>
              </a:spcBef>
              <a:spcAft>
                <a:spcPts val="0"/>
              </a:spcAft>
              <a:buClr>
                <a:schemeClr val="dk1"/>
              </a:buClr>
              <a:buSzPts val="900"/>
              <a:buChar char="•"/>
              <a:defRPr sz="900"/>
            </a:lvl4pPr>
            <a:lvl5pPr indent="-285750" lvl="4" marL="2286000" algn="l">
              <a:lnSpc>
                <a:spcPct val="90000"/>
              </a:lnSpc>
              <a:spcBef>
                <a:spcPts val="40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mparison">
  <p:cSld name="2_Comparison">
    <p:spTree>
      <p:nvGrpSpPr>
        <p:cNvPr id="303" name="Shape 303"/>
        <p:cNvGrpSpPr/>
        <p:nvPr/>
      </p:nvGrpSpPr>
      <p:grpSpPr>
        <a:xfrm>
          <a:off x="0" y="0"/>
          <a:ext cx="0" cy="0"/>
          <a:chOff x="0" y="0"/>
          <a:chExt cx="0" cy="0"/>
        </a:xfrm>
      </p:grpSpPr>
      <p:sp>
        <p:nvSpPr>
          <p:cNvPr id="304" name="Google Shape;304;p45"/>
          <p:cNvSpPr txBox="1"/>
          <p:nvPr>
            <p:ph type="title"/>
          </p:nvPr>
        </p:nvSpPr>
        <p:spPr>
          <a:xfrm>
            <a:off x="278606" y="195263"/>
            <a:ext cx="8640365" cy="566737"/>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05" name="Google Shape;305;p45"/>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306" name="Google Shape;306;p45"/>
          <p:cNvSpPr/>
          <p:nvPr>
            <p:ph idx="2" type="pic"/>
          </p:nvPr>
        </p:nvSpPr>
        <p:spPr>
          <a:xfrm>
            <a:off x="278606" y="925116"/>
            <a:ext cx="8640365" cy="3725465"/>
          </a:xfrm>
          <a:prstGeom prst="rect">
            <a:avLst/>
          </a:prstGeom>
          <a:solidFill>
            <a:srgbClr val="F2F2F2"/>
          </a:solidFill>
          <a:ln>
            <a:noFill/>
          </a:ln>
        </p:spPr>
      </p:sp>
      <p:sp>
        <p:nvSpPr>
          <p:cNvPr id="307" name="Google Shape;307;p45"/>
          <p:cNvSpPr txBox="1"/>
          <p:nvPr>
            <p:ph idx="1" type="body"/>
          </p:nvPr>
        </p:nvSpPr>
        <p:spPr>
          <a:xfrm>
            <a:off x="4696349" y="2182907"/>
            <a:ext cx="3793500" cy="388843"/>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500"/>
              <a:buNone/>
              <a:defRPr b="1" sz="15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08" name="Google Shape;308;p45"/>
          <p:cNvSpPr txBox="1"/>
          <p:nvPr>
            <p:ph idx="3" type="body"/>
          </p:nvPr>
        </p:nvSpPr>
        <p:spPr>
          <a:xfrm>
            <a:off x="4696349" y="2642565"/>
            <a:ext cx="3793500" cy="1636231"/>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lt1"/>
              </a:buClr>
              <a:buSzPts val="1200"/>
              <a:buChar char="•"/>
              <a:defRPr sz="1200">
                <a:solidFill>
                  <a:schemeClr val="lt1"/>
                </a:solidFill>
              </a:defRPr>
            </a:lvl1pPr>
            <a:lvl2pPr indent="-298450" lvl="1" marL="914400" algn="l">
              <a:lnSpc>
                <a:spcPct val="90000"/>
              </a:lnSpc>
              <a:spcBef>
                <a:spcPts val="400"/>
              </a:spcBef>
              <a:spcAft>
                <a:spcPts val="0"/>
              </a:spcAft>
              <a:buClr>
                <a:schemeClr val="lt1"/>
              </a:buClr>
              <a:buSzPts val="1100"/>
              <a:buChar char="•"/>
              <a:defRPr sz="1100">
                <a:solidFill>
                  <a:schemeClr val="lt1"/>
                </a:solidFill>
              </a:defRPr>
            </a:lvl2pPr>
            <a:lvl3pPr indent="-285750" lvl="2" marL="1371600" algn="l">
              <a:lnSpc>
                <a:spcPct val="90000"/>
              </a:lnSpc>
              <a:spcBef>
                <a:spcPts val="400"/>
              </a:spcBef>
              <a:spcAft>
                <a:spcPts val="0"/>
              </a:spcAft>
              <a:buClr>
                <a:schemeClr val="lt1"/>
              </a:buClr>
              <a:buSzPts val="900"/>
              <a:buChar char="•"/>
              <a:defRPr sz="900">
                <a:solidFill>
                  <a:schemeClr val="lt1"/>
                </a:solidFill>
              </a:defRPr>
            </a:lvl3pPr>
            <a:lvl4pPr indent="-279400" lvl="3" marL="1828800" algn="l">
              <a:lnSpc>
                <a:spcPct val="90000"/>
              </a:lnSpc>
              <a:spcBef>
                <a:spcPts val="400"/>
              </a:spcBef>
              <a:spcAft>
                <a:spcPts val="0"/>
              </a:spcAft>
              <a:buClr>
                <a:schemeClr val="lt1"/>
              </a:buClr>
              <a:buSzPts val="800"/>
              <a:buChar char="•"/>
              <a:defRPr sz="800">
                <a:solidFill>
                  <a:schemeClr val="lt1"/>
                </a:solidFill>
              </a:defRPr>
            </a:lvl4pPr>
            <a:lvl5pPr indent="-279400" lvl="4" marL="2286000" algn="l">
              <a:lnSpc>
                <a:spcPct val="90000"/>
              </a:lnSpc>
              <a:spcBef>
                <a:spcPts val="400"/>
              </a:spcBef>
              <a:spcAft>
                <a:spcPts val="0"/>
              </a:spcAft>
              <a:buClr>
                <a:schemeClr val="lt1"/>
              </a:buClr>
              <a:buSzPts val="800"/>
              <a:buChar char="•"/>
              <a:defRPr sz="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9" name="Google Shape;309;p45"/>
          <p:cNvSpPr txBox="1"/>
          <p:nvPr>
            <p:ph idx="4" type="body"/>
          </p:nvPr>
        </p:nvSpPr>
        <p:spPr>
          <a:xfrm>
            <a:off x="671356" y="2182907"/>
            <a:ext cx="3793798" cy="388843"/>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500"/>
              <a:buNone/>
              <a:defRPr b="1" sz="15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10" name="Google Shape;310;p45"/>
          <p:cNvSpPr txBox="1"/>
          <p:nvPr>
            <p:ph idx="5" type="body"/>
          </p:nvPr>
        </p:nvSpPr>
        <p:spPr>
          <a:xfrm>
            <a:off x="671356" y="2642565"/>
            <a:ext cx="3793798" cy="1636231"/>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lt1"/>
              </a:buClr>
              <a:buSzPts val="1200"/>
              <a:buChar char="•"/>
              <a:defRPr sz="1200">
                <a:solidFill>
                  <a:schemeClr val="lt1"/>
                </a:solidFill>
              </a:defRPr>
            </a:lvl1pPr>
            <a:lvl2pPr indent="-298450" lvl="1" marL="914400" algn="l">
              <a:lnSpc>
                <a:spcPct val="90000"/>
              </a:lnSpc>
              <a:spcBef>
                <a:spcPts val="400"/>
              </a:spcBef>
              <a:spcAft>
                <a:spcPts val="0"/>
              </a:spcAft>
              <a:buClr>
                <a:schemeClr val="lt1"/>
              </a:buClr>
              <a:buSzPts val="1100"/>
              <a:buChar char="•"/>
              <a:defRPr sz="1100">
                <a:solidFill>
                  <a:schemeClr val="lt1"/>
                </a:solidFill>
              </a:defRPr>
            </a:lvl2pPr>
            <a:lvl3pPr indent="-285750" lvl="2" marL="1371600" algn="l">
              <a:lnSpc>
                <a:spcPct val="90000"/>
              </a:lnSpc>
              <a:spcBef>
                <a:spcPts val="400"/>
              </a:spcBef>
              <a:spcAft>
                <a:spcPts val="0"/>
              </a:spcAft>
              <a:buClr>
                <a:schemeClr val="lt1"/>
              </a:buClr>
              <a:buSzPts val="900"/>
              <a:buChar char="•"/>
              <a:defRPr sz="900">
                <a:solidFill>
                  <a:schemeClr val="lt1"/>
                </a:solidFill>
              </a:defRPr>
            </a:lvl3pPr>
            <a:lvl4pPr indent="-279400" lvl="3" marL="1828800" algn="l">
              <a:lnSpc>
                <a:spcPct val="90000"/>
              </a:lnSpc>
              <a:spcBef>
                <a:spcPts val="400"/>
              </a:spcBef>
              <a:spcAft>
                <a:spcPts val="0"/>
              </a:spcAft>
              <a:buClr>
                <a:schemeClr val="lt1"/>
              </a:buClr>
              <a:buSzPts val="800"/>
              <a:buChar char="•"/>
              <a:defRPr sz="800">
                <a:solidFill>
                  <a:schemeClr val="lt1"/>
                </a:solidFill>
              </a:defRPr>
            </a:lvl4pPr>
            <a:lvl5pPr indent="-279400" lvl="4" marL="2286000" algn="l">
              <a:lnSpc>
                <a:spcPct val="90000"/>
              </a:lnSpc>
              <a:spcBef>
                <a:spcPts val="400"/>
              </a:spcBef>
              <a:spcAft>
                <a:spcPts val="0"/>
              </a:spcAft>
              <a:buClr>
                <a:schemeClr val="lt1"/>
              </a:buClr>
              <a:buSzPts val="800"/>
              <a:buChar char="•"/>
              <a:defRPr sz="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mparison">
  <p:cSld name="3_Comparison">
    <p:spTree>
      <p:nvGrpSpPr>
        <p:cNvPr id="311" name="Shape 311"/>
        <p:cNvGrpSpPr/>
        <p:nvPr/>
      </p:nvGrpSpPr>
      <p:grpSpPr>
        <a:xfrm>
          <a:off x="0" y="0"/>
          <a:ext cx="0" cy="0"/>
          <a:chOff x="0" y="0"/>
          <a:chExt cx="0" cy="0"/>
        </a:xfrm>
      </p:grpSpPr>
      <p:sp>
        <p:nvSpPr>
          <p:cNvPr id="312" name="Google Shape;312;p46"/>
          <p:cNvSpPr/>
          <p:nvPr/>
        </p:nvSpPr>
        <p:spPr>
          <a:xfrm>
            <a:off x="0" y="0"/>
            <a:ext cx="9144000" cy="1609725"/>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3" name="Google Shape;313;p46"/>
          <p:cNvSpPr txBox="1"/>
          <p:nvPr>
            <p:ph type="title"/>
          </p:nvPr>
        </p:nvSpPr>
        <p:spPr>
          <a:xfrm>
            <a:off x="278606" y="195263"/>
            <a:ext cx="8640365" cy="566737"/>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2700"/>
              <a:buFont typeface="Calibri"/>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4" name="Google Shape;314;p46"/>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315" name="Google Shape;315;p46"/>
          <p:cNvSpPr txBox="1"/>
          <p:nvPr>
            <p:ph idx="1" type="body"/>
          </p:nvPr>
        </p:nvSpPr>
        <p:spPr>
          <a:xfrm>
            <a:off x="4696348" y="2725832"/>
            <a:ext cx="4222624" cy="388843"/>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500"/>
              <a:buNone/>
              <a:defRPr b="1" sz="15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16" name="Google Shape;316;p46"/>
          <p:cNvSpPr txBox="1"/>
          <p:nvPr>
            <p:ph idx="2" type="body"/>
          </p:nvPr>
        </p:nvSpPr>
        <p:spPr>
          <a:xfrm>
            <a:off x="4696348" y="3185490"/>
            <a:ext cx="4222624" cy="146509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sz="1400">
                <a:solidFill>
                  <a:schemeClr val="dk1"/>
                </a:solidFill>
              </a:defRPr>
            </a:lvl1pPr>
            <a:lvl2pPr indent="-304800" lvl="1" marL="914400" algn="l">
              <a:lnSpc>
                <a:spcPct val="90000"/>
              </a:lnSpc>
              <a:spcBef>
                <a:spcPts val="400"/>
              </a:spcBef>
              <a:spcAft>
                <a:spcPts val="0"/>
              </a:spcAft>
              <a:buClr>
                <a:schemeClr val="dk1"/>
              </a:buClr>
              <a:buSzPts val="1200"/>
              <a:buChar char="•"/>
              <a:defRPr sz="1200">
                <a:solidFill>
                  <a:schemeClr val="dk1"/>
                </a:solidFill>
              </a:defRPr>
            </a:lvl2pPr>
            <a:lvl3pPr indent="-298450" lvl="2" marL="1371600" algn="l">
              <a:lnSpc>
                <a:spcPct val="90000"/>
              </a:lnSpc>
              <a:spcBef>
                <a:spcPts val="400"/>
              </a:spcBef>
              <a:spcAft>
                <a:spcPts val="0"/>
              </a:spcAft>
              <a:buClr>
                <a:schemeClr val="dk1"/>
              </a:buClr>
              <a:buSzPts val="1100"/>
              <a:buChar char="•"/>
              <a:defRPr sz="1100">
                <a:solidFill>
                  <a:schemeClr val="dk1"/>
                </a:solidFill>
              </a:defRPr>
            </a:lvl3pPr>
            <a:lvl4pPr indent="-285750" lvl="3" marL="1828800" algn="l">
              <a:lnSpc>
                <a:spcPct val="90000"/>
              </a:lnSpc>
              <a:spcBef>
                <a:spcPts val="400"/>
              </a:spcBef>
              <a:spcAft>
                <a:spcPts val="0"/>
              </a:spcAft>
              <a:buClr>
                <a:schemeClr val="dk1"/>
              </a:buClr>
              <a:buSzPts val="900"/>
              <a:buChar char="•"/>
              <a:defRPr sz="900">
                <a:solidFill>
                  <a:schemeClr val="dk1"/>
                </a:solidFill>
              </a:defRPr>
            </a:lvl4pPr>
            <a:lvl5pPr indent="-285750" lvl="4" marL="2286000" algn="l">
              <a:lnSpc>
                <a:spcPct val="90000"/>
              </a:lnSpc>
              <a:spcBef>
                <a:spcPts val="400"/>
              </a:spcBef>
              <a:spcAft>
                <a:spcPts val="0"/>
              </a:spcAft>
              <a:buClr>
                <a:schemeClr val="dk1"/>
              </a:buClr>
              <a:buSzPts val="900"/>
              <a:buChar char="•"/>
              <a:defRPr sz="9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7" name="Google Shape;317;p46"/>
          <p:cNvSpPr txBox="1"/>
          <p:nvPr>
            <p:ph idx="3" type="body"/>
          </p:nvPr>
        </p:nvSpPr>
        <p:spPr>
          <a:xfrm>
            <a:off x="278607" y="2725832"/>
            <a:ext cx="4186548" cy="388843"/>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500"/>
              <a:buNone/>
              <a:defRPr b="1" sz="15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18" name="Google Shape;318;p46"/>
          <p:cNvSpPr txBox="1"/>
          <p:nvPr>
            <p:ph idx="4" type="body"/>
          </p:nvPr>
        </p:nvSpPr>
        <p:spPr>
          <a:xfrm>
            <a:off x="278607" y="3185490"/>
            <a:ext cx="4186548" cy="146509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sz="1400">
                <a:solidFill>
                  <a:schemeClr val="dk1"/>
                </a:solidFill>
              </a:defRPr>
            </a:lvl1pPr>
            <a:lvl2pPr indent="-304800" lvl="1" marL="914400" algn="l">
              <a:lnSpc>
                <a:spcPct val="90000"/>
              </a:lnSpc>
              <a:spcBef>
                <a:spcPts val="400"/>
              </a:spcBef>
              <a:spcAft>
                <a:spcPts val="0"/>
              </a:spcAft>
              <a:buClr>
                <a:schemeClr val="dk1"/>
              </a:buClr>
              <a:buSzPts val="1200"/>
              <a:buChar char="•"/>
              <a:defRPr sz="1200">
                <a:solidFill>
                  <a:schemeClr val="dk1"/>
                </a:solidFill>
              </a:defRPr>
            </a:lvl2pPr>
            <a:lvl3pPr indent="-298450" lvl="2" marL="1371600" algn="l">
              <a:lnSpc>
                <a:spcPct val="90000"/>
              </a:lnSpc>
              <a:spcBef>
                <a:spcPts val="400"/>
              </a:spcBef>
              <a:spcAft>
                <a:spcPts val="0"/>
              </a:spcAft>
              <a:buClr>
                <a:schemeClr val="dk1"/>
              </a:buClr>
              <a:buSzPts val="1100"/>
              <a:buChar char="•"/>
              <a:defRPr sz="1100">
                <a:solidFill>
                  <a:schemeClr val="dk1"/>
                </a:solidFill>
              </a:defRPr>
            </a:lvl3pPr>
            <a:lvl4pPr indent="-285750" lvl="3" marL="1828800" algn="l">
              <a:lnSpc>
                <a:spcPct val="90000"/>
              </a:lnSpc>
              <a:spcBef>
                <a:spcPts val="400"/>
              </a:spcBef>
              <a:spcAft>
                <a:spcPts val="0"/>
              </a:spcAft>
              <a:buClr>
                <a:schemeClr val="dk1"/>
              </a:buClr>
              <a:buSzPts val="900"/>
              <a:buChar char="•"/>
              <a:defRPr sz="900">
                <a:solidFill>
                  <a:schemeClr val="dk1"/>
                </a:solidFill>
              </a:defRPr>
            </a:lvl4pPr>
            <a:lvl5pPr indent="-285750" lvl="4" marL="2286000" algn="l">
              <a:lnSpc>
                <a:spcPct val="90000"/>
              </a:lnSpc>
              <a:spcBef>
                <a:spcPts val="400"/>
              </a:spcBef>
              <a:spcAft>
                <a:spcPts val="0"/>
              </a:spcAft>
              <a:buClr>
                <a:schemeClr val="dk1"/>
              </a:buClr>
              <a:buSzPts val="900"/>
              <a:buChar char="•"/>
              <a:defRPr sz="9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9" name="Google Shape;319;p46"/>
          <p:cNvSpPr/>
          <p:nvPr>
            <p:ph idx="5" type="pic"/>
          </p:nvPr>
        </p:nvSpPr>
        <p:spPr>
          <a:xfrm>
            <a:off x="278607" y="1195388"/>
            <a:ext cx="4186548" cy="1447177"/>
          </a:xfrm>
          <a:prstGeom prst="rect">
            <a:avLst/>
          </a:prstGeom>
          <a:solidFill>
            <a:srgbClr val="F2F2F2"/>
          </a:solidFill>
          <a:ln>
            <a:noFill/>
          </a:ln>
        </p:spPr>
      </p:sp>
      <p:sp>
        <p:nvSpPr>
          <p:cNvPr id="320" name="Google Shape;320;p46"/>
          <p:cNvSpPr/>
          <p:nvPr>
            <p:ph idx="6" type="pic"/>
          </p:nvPr>
        </p:nvSpPr>
        <p:spPr>
          <a:xfrm>
            <a:off x="4711304" y="1195388"/>
            <a:ext cx="4186548" cy="1447177"/>
          </a:xfrm>
          <a:prstGeom prst="rect">
            <a:avLst/>
          </a:prstGeom>
          <a:solidFill>
            <a:srgbClr val="F2F2F2"/>
          </a:solid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omparison">
  <p:cSld name="4_Comparison">
    <p:spTree>
      <p:nvGrpSpPr>
        <p:cNvPr id="321" name="Shape 321"/>
        <p:cNvGrpSpPr/>
        <p:nvPr/>
      </p:nvGrpSpPr>
      <p:grpSpPr>
        <a:xfrm>
          <a:off x="0" y="0"/>
          <a:ext cx="0" cy="0"/>
          <a:chOff x="0" y="0"/>
          <a:chExt cx="0" cy="0"/>
        </a:xfrm>
      </p:grpSpPr>
      <p:sp>
        <p:nvSpPr>
          <p:cNvPr id="322" name="Google Shape;322;p47"/>
          <p:cNvSpPr/>
          <p:nvPr/>
        </p:nvSpPr>
        <p:spPr>
          <a:xfrm>
            <a:off x="4830959" y="2821290"/>
            <a:ext cx="4085100" cy="1800716"/>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3" name="Google Shape;323;p47"/>
          <p:cNvSpPr/>
          <p:nvPr/>
        </p:nvSpPr>
        <p:spPr>
          <a:xfrm>
            <a:off x="278606" y="953691"/>
            <a:ext cx="4083844" cy="1800716"/>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4" name="Google Shape;324;p47"/>
          <p:cNvSpPr txBox="1"/>
          <p:nvPr>
            <p:ph type="title"/>
          </p:nvPr>
        </p:nvSpPr>
        <p:spPr>
          <a:xfrm>
            <a:off x="278606" y="195263"/>
            <a:ext cx="8640365" cy="566737"/>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2700"/>
              <a:buFont typeface="Calibri"/>
              <a:buNone/>
              <a:defRPr>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5" name="Google Shape;325;p47"/>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326" name="Google Shape;326;p47"/>
          <p:cNvSpPr txBox="1"/>
          <p:nvPr>
            <p:ph idx="1" type="body"/>
          </p:nvPr>
        </p:nvSpPr>
        <p:spPr>
          <a:xfrm>
            <a:off x="4957627" y="2967530"/>
            <a:ext cx="3831766" cy="388843"/>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500"/>
              <a:buNone/>
              <a:defRPr b="1" sz="15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27" name="Google Shape;327;p47"/>
          <p:cNvSpPr txBox="1"/>
          <p:nvPr>
            <p:ph idx="2" type="body"/>
          </p:nvPr>
        </p:nvSpPr>
        <p:spPr>
          <a:xfrm>
            <a:off x="4957627" y="3427187"/>
            <a:ext cx="3831766" cy="1059088"/>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lt1"/>
              </a:buClr>
              <a:buSzPts val="1200"/>
              <a:buChar char="•"/>
              <a:defRPr sz="1200">
                <a:solidFill>
                  <a:schemeClr val="lt1"/>
                </a:solidFill>
              </a:defRPr>
            </a:lvl1pPr>
            <a:lvl2pPr indent="-298450" lvl="1" marL="914400" algn="l">
              <a:lnSpc>
                <a:spcPct val="90000"/>
              </a:lnSpc>
              <a:spcBef>
                <a:spcPts val="400"/>
              </a:spcBef>
              <a:spcAft>
                <a:spcPts val="0"/>
              </a:spcAft>
              <a:buClr>
                <a:schemeClr val="lt1"/>
              </a:buClr>
              <a:buSzPts val="1100"/>
              <a:buChar char="•"/>
              <a:defRPr sz="1100">
                <a:solidFill>
                  <a:schemeClr val="lt1"/>
                </a:solidFill>
              </a:defRPr>
            </a:lvl2pPr>
            <a:lvl3pPr indent="-285750" lvl="2" marL="1371600" algn="l">
              <a:lnSpc>
                <a:spcPct val="90000"/>
              </a:lnSpc>
              <a:spcBef>
                <a:spcPts val="400"/>
              </a:spcBef>
              <a:spcAft>
                <a:spcPts val="0"/>
              </a:spcAft>
              <a:buClr>
                <a:schemeClr val="lt1"/>
              </a:buClr>
              <a:buSzPts val="900"/>
              <a:buChar char="•"/>
              <a:defRPr sz="900">
                <a:solidFill>
                  <a:schemeClr val="lt1"/>
                </a:solidFill>
              </a:defRPr>
            </a:lvl3pPr>
            <a:lvl4pPr indent="-279400" lvl="3" marL="1828800" algn="l">
              <a:lnSpc>
                <a:spcPct val="90000"/>
              </a:lnSpc>
              <a:spcBef>
                <a:spcPts val="400"/>
              </a:spcBef>
              <a:spcAft>
                <a:spcPts val="0"/>
              </a:spcAft>
              <a:buClr>
                <a:schemeClr val="lt1"/>
              </a:buClr>
              <a:buSzPts val="800"/>
              <a:buChar char="•"/>
              <a:defRPr sz="800">
                <a:solidFill>
                  <a:schemeClr val="lt1"/>
                </a:solidFill>
              </a:defRPr>
            </a:lvl4pPr>
            <a:lvl5pPr indent="-279400" lvl="4" marL="2286000" algn="l">
              <a:lnSpc>
                <a:spcPct val="90000"/>
              </a:lnSpc>
              <a:spcBef>
                <a:spcPts val="400"/>
              </a:spcBef>
              <a:spcAft>
                <a:spcPts val="0"/>
              </a:spcAft>
              <a:buClr>
                <a:schemeClr val="lt1"/>
              </a:buClr>
              <a:buSzPts val="800"/>
              <a:buChar char="•"/>
              <a:defRPr sz="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8" name="Google Shape;328;p47"/>
          <p:cNvSpPr txBox="1"/>
          <p:nvPr>
            <p:ph idx="3" type="body"/>
          </p:nvPr>
        </p:nvSpPr>
        <p:spPr>
          <a:xfrm>
            <a:off x="404877" y="1097057"/>
            <a:ext cx="3831300" cy="388843"/>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500"/>
              <a:buNone/>
              <a:defRPr b="1" sz="15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29" name="Google Shape;329;p47"/>
          <p:cNvSpPr txBox="1"/>
          <p:nvPr>
            <p:ph idx="4" type="body"/>
          </p:nvPr>
        </p:nvSpPr>
        <p:spPr>
          <a:xfrm>
            <a:off x="404877" y="1556716"/>
            <a:ext cx="3831300" cy="104361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lt1"/>
              </a:buClr>
              <a:buSzPts val="1200"/>
              <a:buChar char="•"/>
              <a:defRPr sz="1200">
                <a:solidFill>
                  <a:schemeClr val="lt1"/>
                </a:solidFill>
              </a:defRPr>
            </a:lvl1pPr>
            <a:lvl2pPr indent="-298450" lvl="1" marL="914400" algn="l">
              <a:lnSpc>
                <a:spcPct val="90000"/>
              </a:lnSpc>
              <a:spcBef>
                <a:spcPts val="400"/>
              </a:spcBef>
              <a:spcAft>
                <a:spcPts val="0"/>
              </a:spcAft>
              <a:buClr>
                <a:schemeClr val="lt1"/>
              </a:buClr>
              <a:buSzPts val="1100"/>
              <a:buChar char="•"/>
              <a:defRPr sz="1100">
                <a:solidFill>
                  <a:schemeClr val="lt1"/>
                </a:solidFill>
              </a:defRPr>
            </a:lvl2pPr>
            <a:lvl3pPr indent="-285750" lvl="2" marL="1371600" algn="l">
              <a:lnSpc>
                <a:spcPct val="90000"/>
              </a:lnSpc>
              <a:spcBef>
                <a:spcPts val="400"/>
              </a:spcBef>
              <a:spcAft>
                <a:spcPts val="0"/>
              </a:spcAft>
              <a:buClr>
                <a:schemeClr val="lt1"/>
              </a:buClr>
              <a:buSzPts val="900"/>
              <a:buChar char="•"/>
              <a:defRPr sz="900">
                <a:solidFill>
                  <a:schemeClr val="lt1"/>
                </a:solidFill>
              </a:defRPr>
            </a:lvl3pPr>
            <a:lvl4pPr indent="-279400" lvl="3" marL="1828800" algn="l">
              <a:lnSpc>
                <a:spcPct val="90000"/>
              </a:lnSpc>
              <a:spcBef>
                <a:spcPts val="400"/>
              </a:spcBef>
              <a:spcAft>
                <a:spcPts val="0"/>
              </a:spcAft>
              <a:buClr>
                <a:schemeClr val="lt1"/>
              </a:buClr>
              <a:buSzPts val="800"/>
              <a:buChar char="•"/>
              <a:defRPr sz="800">
                <a:solidFill>
                  <a:schemeClr val="lt1"/>
                </a:solidFill>
              </a:defRPr>
            </a:lvl4pPr>
            <a:lvl5pPr indent="-279400" lvl="4" marL="2286000" algn="l">
              <a:lnSpc>
                <a:spcPct val="90000"/>
              </a:lnSpc>
              <a:spcBef>
                <a:spcPts val="400"/>
              </a:spcBef>
              <a:spcAft>
                <a:spcPts val="0"/>
              </a:spcAft>
              <a:buClr>
                <a:schemeClr val="lt1"/>
              </a:buClr>
              <a:buSzPts val="800"/>
              <a:buChar char="•"/>
              <a:defRPr sz="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0" name="Google Shape;330;p47"/>
          <p:cNvSpPr/>
          <p:nvPr>
            <p:ph idx="5" type="pic"/>
          </p:nvPr>
        </p:nvSpPr>
        <p:spPr>
          <a:xfrm>
            <a:off x="4410076" y="953691"/>
            <a:ext cx="4509000" cy="1800716"/>
          </a:xfrm>
          <a:prstGeom prst="rect">
            <a:avLst/>
          </a:prstGeom>
          <a:solidFill>
            <a:srgbClr val="F2F2F2"/>
          </a:solidFill>
          <a:ln>
            <a:noFill/>
          </a:ln>
        </p:spPr>
      </p:sp>
      <p:sp>
        <p:nvSpPr>
          <p:cNvPr id="331" name="Google Shape;331;p47"/>
          <p:cNvSpPr/>
          <p:nvPr>
            <p:ph idx="6" type="pic"/>
          </p:nvPr>
        </p:nvSpPr>
        <p:spPr>
          <a:xfrm>
            <a:off x="278606" y="2818701"/>
            <a:ext cx="4508850" cy="1800716"/>
          </a:xfrm>
          <a:prstGeom prst="rect">
            <a:avLst/>
          </a:prstGeom>
          <a:solidFill>
            <a:srgbClr val="F2F2F2"/>
          </a:solid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32" name="Shape 332"/>
        <p:cNvGrpSpPr/>
        <p:nvPr/>
      </p:nvGrpSpPr>
      <p:grpSpPr>
        <a:xfrm>
          <a:off x="0" y="0"/>
          <a:ext cx="0" cy="0"/>
          <a:chOff x="0" y="0"/>
          <a:chExt cx="0" cy="0"/>
        </a:xfrm>
      </p:grpSpPr>
      <p:sp>
        <p:nvSpPr>
          <p:cNvPr id="333" name="Google Shape;333;p48"/>
          <p:cNvSpPr txBox="1"/>
          <p:nvPr>
            <p:ph type="title"/>
          </p:nvPr>
        </p:nvSpPr>
        <p:spPr>
          <a:xfrm>
            <a:off x="278606" y="195263"/>
            <a:ext cx="8640365"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4" name="Google Shape;334;p48"/>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335" name="Google Shape;335;p48"/>
          <p:cNvSpPr/>
          <p:nvPr>
            <p:ph idx="2" type="pic"/>
          </p:nvPr>
        </p:nvSpPr>
        <p:spPr>
          <a:xfrm>
            <a:off x="278606" y="925116"/>
            <a:ext cx="4179094" cy="2980134"/>
          </a:xfrm>
          <a:prstGeom prst="rect">
            <a:avLst/>
          </a:prstGeom>
          <a:solidFill>
            <a:srgbClr val="F2F2F2"/>
          </a:solidFill>
          <a:ln>
            <a:noFill/>
          </a:ln>
        </p:spPr>
      </p:sp>
      <p:sp>
        <p:nvSpPr>
          <p:cNvPr id="336" name="Google Shape;336;p48"/>
          <p:cNvSpPr/>
          <p:nvPr>
            <p:ph idx="3" type="pic"/>
          </p:nvPr>
        </p:nvSpPr>
        <p:spPr>
          <a:xfrm>
            <a:off x="4739878" y="1670447"/>
            <a:ext cx="4179094" cy="2980134"/>
          </a:xfrm>
          <a:prstGeom prst="rect">
            <a:avLst/>
          </a:prstGeom>
          <a:solidFill>
            <a:srgbClr val="F2F2F2"/>
          </a:solidFill>
          <a:ln>
            <a:noFill/>
          </a:ln>
        </p:spPr>
      </p:sp>
      <p:sp>
        <p:nvSpPr>
          <p:cNvPr id="337" name="Google Shape;337;p48"/>
          <p:cNvSpPr/>
          <p:nvPr/>
        </p:nvSpPr>
        <p:spPr>
          <a:xfrm>
            <a:off x="278606" y="3953820"/>
            <a:ext cx="4179094" cy="696761"/>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8" name="Google Shape;338;p48"/>
          <p:cNvSpPr/>
          <p:nvPr/>
        </p:nvSpPr>
        <p:spPr>
          <a:xfrm>
            <a:off x="4739877" y="925116"/>
            <a:ext cx="4179094" cy="696761"/>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9" name="Google Shape;339;p48"/>
          <p:cNvSpPr txBox="1"/>
          <p:nvPr>
            <p:ph idx="1" type="body"/>
          </p:nvPr>
        </p:nvSpPr>
        <p:spPr>
          <a:xfrm>
            <a:off x="401240" y="4035500"/>
            <a:ext cx="3933825" cy="5334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800"/>
              <a:buNone/>
              <a:defRPr b="1" sz="18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sz="15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200"/>
              <a:buNone/>
              <a:defRPr sz="1200"/>
            </a:lvl4pPr>
            <a:lvl5pPr indent="-228600" lvl="4" marL="2286000" algn="l">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0" name="Google Shape;340;p48"/>
          <p:cNvSpPr txBox="1"/>
          <p:nvPr>
            <p:ph idx="4" type="body"/>
          </p:nvPr>
        </p:nvSpPr>
        <p:spPr>
          <a:xfrm>
            <a:off x="4862511" y="1006796"/>
            <a:ext cx="3933825" cy="5334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800"/>
              <a:buNone/>
              <a:defRPr b="1" sz="18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sz="15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200"/>
              <a:buNone/>
              <a:defRPr sz="1200"/>
            </a:lvl4pPr>
            <a:lvl5pPr indent="-228600" lvl="4" marL="2286000" algn="l">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341" name="Shape 341"/>
        <p:cNvGrpSpPr/>
        <p:nvPr/>
      </p:nvGrpSpPr>
      <p:grpSpPr>
        <a:xfrm>
          <a:off x="0" y="0"/>
          <a:ext cx="0" cy="0"/>
          <a:chOff x="0" y="0"/>
          <a:chExt cx="0" cy="0"/>
        </a:xfrm>
      </p:grpSpPr>
      <p:sp>
        <p:nvSpPr>
          <p:cNvPr id="342" name="Google Shape;342;p49"/>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3" name="Google Shape;343;p49"/>
          <p:cNvSpPr txBox="1"/>
          <p:nvPr>
            <p:ph idx="1" type="body"/>
          </p:nvPr>
        </p:nvSpPr>
        <p:spPr>
          <a:xfrm>
            <a:off x="485774" y="3388046"/>
            <a:ext cx="4029072" cy="5334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800"/>
              <a:buNone/>
              <a:defRPr b="1" sz="18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sz="15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200"/>
              <a:buNone/>
              <a:defRPr sz="1200"/>
            </a:lvl4pPr>
            <a:lvl5pPr indent="-228600" lvl="4" marL="2286000" algn="l">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4" name="Google Shape;344;p49"/>
          <p:cNvSpPr txBox="1"/>
          <p:nvPr>
            <p:ph idx="2" type="body"/>
          </p:nvPr>
        </p:nvSpPr>
        <p:spPr>
          <a:xfrm>
            <a:off x="4691062" y="1231579"/>
            <a:ext cx="4029072" cy="5334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800"/>
              <a:buNone/>
              <a:defRPr b="1" sz="18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sz="15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200"/>
              <a:buNone/>
              <a:defRPr sz="1200"/>
            </a:lvl4pPr>
            <a:lvl5pPr indent="-228600" lvl="4" marL="2286000" algn="l">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5" name="Google Shape;345;p49"/>
          <p:cNvSpPr/>
          <p:nvPr/>
        </p:nvSpPr>
        <p:spPr>
          <a:xfrm>
            <a:off x="0" y="0"/>
            <a:ext cx="1390649" cy="131445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6" name="Google Shape;346;p49"/>
          <p:cNvSpPr/>
          <p:nvPr/>
        </p:nvSpPr>
        <p:spPr>
          <a:xfrm>
            <a:off x="7753350" y="3841911"/>
            <a:ext cx="1390649" cy="131445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7" name="Google Shape;347;p49"/>
          <p:cNvSpPr/>
          <p:nvPr>
            <p:ph idx="3" type="pic"/>
          </p:nvPr>
        </p:nvSpPr>
        <p:spPr>
          <a:xfrm>
            <a:off x="485774" y="428625"/>
            <a:ext cx="4029073" cy="2879885"/>
          </a:xfrm>
          <a:prstGeom prst="rect">
            <a:avLst/>
          </a:prstGeom>
          <a:solidFill>
            <a:srgbClr val="F2F2F2"/>
          </a:solidFill>
          <a:ln>
            <a:noFill/>
          </a:ln>
        </p:spPr>
      </p:sp>
      <p:sp>
        <p:nvSpPr>
          <p:cNvPr id="348" name="Google Shape;348;p49"/>
          <p:cNvSpPr/>
          <p:nvPr>
            <p:ph idx="4" type="pic"/>
          </p:nvPr>
        </p:nvSpPr>
        <p:spPr>
          <a:xfrm>
            <a:off x="4691061" y="1822129"/>
            <a:ext cx="4029073" cy="2892746"/>
          </a:xfrm>
          <a:prstGeom prst="rect">
            <a:avLst/>
          </a:prstGeom>
          <a:solidFill>
            <a:srgbClr val="F2F2F2"/>
          </a:solid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349" name="Shape 349"/>
        <p:cNvGrpSpPr/>
        <p:nvPr/>
      </p:nvGrpSpPr>
      <p:grpSpPr>
        <a:xfrm>
          <a:off x="0" y="0"/>
          <a:ext cx="0" cy="0"/>
          <a:chOff x="0" y="0"/>
          <a:chExt cx="0" cy="0"/>
        </a:xfrm>
      </p:grpSpPr>
      <p:sp>
        <p:nvSpPr>
          <p:cNvPr id="350" name="Google Shape;350;p50"/>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1" name="Google Shape;351;p50"/>
          <p:cNvSpPr/>
          <p:nvPr/>
        </p:nvSpPr>
        <p:spPr>
          <a:xfrm>
            <a:off x="0" y="1449227"/>
            <a:ext cx="9144000" cy="2187896"/>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2" name="Google Shape;352;p50"/>
          <p:cNvSpPr/>
          <p:nvPr>
            <p:ph idx="2" type="pic"/>
          </p:nvPr>
        </p:nvSpPr>
        <p:spPr>
          <a:xfrm>
            <a:off x="485774" y="1103233"/>
            <a:ext cx="4029073" cy="2879885"/>
          </a:xfrm>
          <a:prstGeom prst="rect">
            <a:avLst/>
          </a:prstGeom>
          <a:solidFill>
            <a:srgbClr val="F2F2F2"/>
          </a:solidFill>
          <a:ln>
            <a:noFill/>
          </a:ln>
        </p:spPr>
      </p:sp>
      <p:sp>
        <p:nvSpPr>
          <p:cNvPr id="353" name="Google Shape;353;p50"/>
          <p:cNvSpPr/>
          <p:nvPr>
            <p:ph idx="3" type="pic"/>
          </p:nvPr>
        </p:nvSpPr>
        <p:spPr>
          <a:xfrm>
            <a:off x="4691061" y="1096802"/>
            <a:ext cx="4029073" cy="2892746"/>
          </a:xfrm>
          <a:prstGeom prst="rect">
            <a:avLst/>
          </a:prstGeom>
          <a:solidFill>
            <a:srgbClr val="F2F2F2"/>
          </a:solidFill>
          <a:ln>
            <a:noFill/>
          </a:ln>
        </p:spPr>
      </p:sp>
      <p:sp>
        <p:nvSpPr>
          <p:cNvPr id="354" name="Google Shape;354;p50"/>
          <p:cNvSpPr txBox="1"/>
          <p:nvPr>
            <p:ph idx="1" type="body"/>
          </p:nvPr>
        </p:nvSpPr>
        <p:spPr>
          <a:xfrm>
            <a:off x="485774" y="4088606"/>
            <a:ext cx="4029072" cy="5334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800"/>
              <a:buNone/>
              <a:defRPr b="1" sz="18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sz="15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200"/>
              <a:buNone/>
              <a:defRPr sz="1200"/>
            </a:lvl4pPr>
            <a:lvl5pPr indent="-228600" lvl="4" marL="2286000" algn="l">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5" name="Google Shape;355;p50"/>
          <p:cNvSpPr txBox="1"/>
          <p:nvPr>
            <p:ph idx="4" type="body"/>
          </p:nvPr>
        </p:nvSpPr>
        <p:spPr>
          <a:xfrm>
            <a:off x="4691061" y="443627"/>
            <a:ext cx="4029072" cy="5334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800"/>
              <a:buNone/>
              <a:defRPr b="1" sz="18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sz="15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200"/>
              <a:buNone/>
              <a:defRPr sz="1200"/>
            </a:lvl4pPr>
            <a:lvl5pPr indent="-228600" lvl="4" marL="2286000" algn="l">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grpSp>
        <p:nvGrpSpPr>
          <p:cNvPr id="356" name="Google Shape;356;p50"/>
          <p:cNvGrpSpPr/>
          <p:nvPr/>
        </p:nvGrpSpPr>
        <p:grpSpPr>
          <a:xfrm>
            <a:off x="4040981" y="316825"/>
            <a:ext cx="483394" cy="729854"/>
            <a:chOff x="371475" y="671713"/>
            <a:chExt cx="496540" cy="836738"/>
          </a:xfrm>
        </p:grpSpPr>
        <p:sp>
          <p:nvSpPr>
            <p:cNvPr id="357" name="Google Shape;357;p50"/>
            <p:cNvSpPr/>
            <p:nvPr/>
          </p:nvSpPr>
          <p:spPr>
            <a:xfrm>
              <a:off x="371475" y="1011911"/>
              <a:ext cx="496540" cy="4965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8" name="Google Shape;358;p50"/>
            <p:cNvSpPr/>
            <p:nvPr/>
          </p:nvSpPr>
          <p:spPr>
            <a:xfrm>
              <a:off x="620587" y="671713"/>
              <a:ext cx="247428" cy="247428"/>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359" name="Google Shape;359;p50"/>
          <p:cNvGrpSpPr/>
          <p:nvPr/>
        </p:nvGrpSpPr>
        <p:grpSpPr>
          <a:xfrm flipH="1">
            <a:off x="4686301" y="4088606"/>
            <a:ext cx="483394" cy="729854"/>
            <a:chOff x="371475" y="671713"/>
            <a:chExt cx="496540" cy="836738"/>
          </a:xfrm>
        </p:grpSpPr>
        <p:sp>
          <p:nvSpPr>
            <p:cNvPr id="360" name="Google Shape;360;p50"/>
            <p:cNvSpPr/>
            <p:nvPr/>
          </p:nvSpPr>
          <p:spPr>
            <a:xfrm>
              <a:off x="371475" y="1011911"/>
              <a:ext cx="496540" cy="4965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1" name="Google Shape;361;p50"/>
            <p:cNvSpPr/>
            <p:nvPr/>
          </p:nvSpPr>
          <p:spPr>
            <a:xfrm>
              <a:off x="620587" y="671713"/>
              <a:ext cx="247428" cy="247428"/>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Only">
  <p:cSld name="4_Title Only">
    <p:spTree>
      <p:nvGrpSpPr>
        <p:cNvPr id="362" name="Shape 362"/>
        <p:cNvGrpSpPr/>
        <p:nvPr/>
      </p:nvGrpSpPr>
      <p:grpSpPr>
        <a:xfrm>
          <a:off x="0" y="0"/>
          <a:ext cx="0" cy="0"/>
          <a:chOff x="0" y="0"/>
          <a:chExt cx="0" cy="0"/>
        </a:xfrm>
      </p:grpSpPr>
      <p:sp>
        <p:nvSpPr>
          <p:cNvPr id="363" name="Google Shape;363;p51"/>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4" name="Google Shape;364;p51"/>
          <p:cNvSpPr/>
          <p:nvPr>
            <p:ph idx="2" type="pic"/>
          </p:nvPr>
        </p:nvSpPr>
        <p:spPr>
          <a:xfrm>
            <a:off x="0" y="0"/>
            <a:ext cx="4514400" cy="5143500"/>
          </a:xfrm>
          <a:prstGeom prst="rect">
            <a:avLst/>
          </a:prstGeom>
          <a:solidFill>
            <a:srgbClr val="F2F2F2"/>
          </a:solidFill>
          <a:ln>
            <a:noFill/>
          </a:ln>
        </p:spPr>
      </p:sp>
      <p:sp>
        <p:nvSpPr>
          <p:cNvPr id="365" name="Google Shape;365;p51"/>
          <p:cNvSpPr/>
          <p:nvPr>
            <p:ph idx="3" type="pic"/>
          </p:nvPr>
        </p:nvSpPr>
        <p:spPr>
          <a:xfrm>
            <a:off x="4629151" y="0"/>
            <a:ext cx="4514849" cy="5143500"/>
          </a:xfrm>
          <a:prstGeom prst="rect">
            <a:avLst/>
          </a:prstGeom>
          <a:solidFill>
            <a:srgbClr val="F2F2F2"/>
          </a:solidFill>
          <a:ln>
            <a:noFill/>
          </a:ln>
        </p:spPr>
      </p:sp>
      <p:sp>
        <p:nvSpPr>
          <p:cNvPr id="366" name="Google Shape;366;p51"/>
          <p:cNvSpPr txBox="1"/>
          <p:nvPr>
            <p:ph idx="1" type="body"/>
          </p:nvPr>
        </p:nvSpPr>
        <p:spPr>
          <a:xfrm>
            <a:off x="544013" y="3756422"/>
            <a:ext cx="3682800" cy="5334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800"/>
              <a:buNone/>
              <a:defRPr b="1" sz="18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sz="15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200"/>
              <a:buNone/>
              <a:defRPr sz="1200"/>
            </a:lvl4pPr>
            <a:lvl5pPr indent="-228600" lvl="4" marL="2286000" algn="l">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7" name="Google Shape;367;p51"/>
          <p:cNvSpPr txBox="1"/>
          <p:nvPr>
            <p:ph idx="4" type="body"/>
          </p:nvPr>
        </p:nvSpPr>
        <p:spPr>
          <a:xfrm>
            <a:off x="4976695" y="3756422"/>
            <a:ext cx="3681531" cy="5334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800"/>
              <a:buNone/>
              <a:defRPr b="1" sz="18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sz="15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200"/>
              <a:buNone/>
              <a:defRPr sz="1200"/>
            </a:lvl4pPr>
            <a:lvl5pPr indent="-228600" lvl="4" marL="2286000" algn="l">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368" name="Shape 368"/>
        <p:cNvGrpSpPr/>
        <p:nvPr/>
      </p:nvGrpSpPr>
      <p:grpSpPr>
        <a:xfrm>
          <a:off x="0" y="0"/>
          <a:ext cx="0" cy="0"/>
          <a:chOff x="0" y="0"/>
          <a:chExt cx="0" cy="0"/>
        </a:xfrm>
      </p:grpSpPr>
      <p:sp>
        <p:nvSpPr>
          <p:cNvPr id="369" name="Google Shape;369;p52"/>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0" name="Google Shape;370;p52"/>
          <p:cNvSpPr/>
          <p:nvPr/>
        </p:nvSpPr>
        <p:spPr>
          <a:xfrm>
            <a:off x="0" y="0"/>
            <a:ext cx="4029072" cy="5143499"/>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1" name="Google Shape;371;p52"/>
          <p:cNvSpPr/>
          <p:nvPr>
            <p:ph idx="2" type="pic"/>
          </p:nvPr>
        </p:nvSpPr>
        <p:spPr>
          <a:xfrm>
            <a:off x="278606" y="195263"/>
            <a:ext cx="4213615" cy="4725590"/>
          </a:xfrm>
          <a:prstGeom prst="rect">
            <a:avLst/>
          </a:prstGeom>
          <a:solidFill>
            <a:srgbClr val="F2F2F2"/>
          </a:solidFill>
          <a:ln>
            <a:noFill/>
          </a:ln>
        </p:spPr>
      </p:sp>
      <p:sp>
        <p:nvSpPr>
          <p:cNvPr id="372" name="Google Shape;372;p52"/>
          <p:cNvSpPr/>
          <p:nvPr/>
        </p:nvSpPr>
        <p:spPr>
          <a:xfrm>
            <a:off x="5114930" y="-13693"/>
            <a:ext cx="4029072" cy="5143499"/>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3" name="Google Shape;373;p52"/>
          <p:cNvSpPr/>
          <p:nvPr>
            <p:ph idx="3" type="pic"/>
          </p:nvPr>
        </p:nvSpPr>
        <p:spPr>
          <a:xfrm>
            <a:off x="4710110" y="195263"/>
            <a:ext cx="4214700" cy="4725590"/>
          </a:xfrm>
          <a:prstGeom prst="rect">
            <a:avLst/>
          </a:prstGeom>
          <a:solidFill>
            <a:srgbClr val="F2F2F2"/>
          </a:solidFill>
          <a:ln>
            <a:noFill/>
          </a:ln>
        </p:spPr>
      </p:sp>
      <p:sp>
        <p:nvSpPr>
          <p:cNvPr id="374" name="Google Shape;374;p52"/>
          <p:cNvSpPr txBox="1"/>
          <p:nvPr>
            <p:ph idx="1" type="body"/>
          </p:nvPr>
        </p:nvSpPr>
        <p:spPr>
          <a:xfrm>
            <a:off x="544013" y="3756422"/>
            <a:ext cx="3682800" cy="5334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800"/>
              <a:buNone/>
              <a:defRPr b="1" sz="18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sz="15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200"/>
              <a:buNone/>
              <a:defRPr sz="1200"/>
            </a:lvl4pPr>
            <a:lvl5pPr indent="-228600" lvl="4" marL="2286000" algn="l">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5" name="Google Shape;375;p52"/>
          <p:cNvSpPr txBox="1"/>
          <p:nvPr>
            <p:ph idx="4" type="body"/>
          </p:nvPr>
        </p:nvSpPr>
        <p:spPr>
          <a:xfrm>
            <a:off x="4976695" y="3756422"/>
            <a:ext cx="3681531" cy="5334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800"/>
              <a:buNone/>
              <a:defRPr b="1" sz="18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sz="15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200"/>
              <a:buNone/>
              <a:defRPr sz="1200"/>
            </a:lvl4pPr>
            <a:lvl5pPr indent="-228600" lvl="4" marL="2286000" algn="l">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Only">
  <p:cSld name="6_Title Only">
    <p:spTree>
      <p:nvGrpSpPr>
        <p:cNvPr id="376" name="Shape 376"/>
        <p:cNvGrpSpPr/>
        <p:nvPr/>
      </p:nvGrpSpPr>
      <p:grpSpPr>
        <a:xfrm>
          <a:off x="0" y="0"/>
          <a:ext cx="0" cy="0"/>
          <a:chOff x="0" y="0"/>
          <a:chExt cx="0" cy="0"/>
        </a:xfrm>
      </p:grpSpPr>
      <p:sp>
        <p:nvSpPr>
          <p:cNvPr id="377" name="Google Shape;377;p53"/>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8" name="Google Shape;378;p53"/>
          <p:cNvSpPr txBox="1"/>
          <p:nvPr>
            <p:ph type="title"/>
          </p:nvPr>
        </p:nvSpPr>
        <p:spPr>
          <a:xfrm>
            <a:off x="278606" y="195263"/>
            <a:ext cx="4626355"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9" name="Google Shape;379;p53"/>
          <p:cNvSpPr/>
          <p:nvPr/>
        </p:nvSpPr>
        <p:spPr>
          <a:xfrm>
            <a:off x="5076826" y="0"/>
            <a:ext cx="2033312" cy="1714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0" name="Google Shape;380;p53"/>
          <p:cNvSpPr/>
          <p:nvPr/>
        </p:nvSpPr>
        <p:spPr>
          <a:xfrm>
            <a:off x="7110688" y="1714500"/>
            <a:ext cx="2033312" cy="1714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1" name="Google Shape;381;p53"/>
          <p:cNvSpPr/>
          <p:nvPr/>
        </p:nvSpPr>
        <p:spPr>
          <a:xfrm>
            <a:off x="5076825" y="3429000"/>
            <a:ext cx="2033312" cy="171450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2" name="Google Shape;382;p53"/>
          <p:cNvSpPr/>
          <p:nvPr/>
        </p:nvSpPr>
        <p:spPr>
          <a:xfrm>
            <a:off x="7110688" y="0"/>
            <a:ext cx="2033312" cy="17145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3" name="Google Shape;383;p53"/>
          <p:cNvSpPr/>
          <p:nvPr/>
        </p:nvSpPr>
        <p:spPr>
          <a:xfrm>
            <a:off x="5076273" y="1714500"/>
            <a:ext cx="2033312" cy="17145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4" name="Google Shape;384;p53"/>
          <p:cNvSpPr/>
          <p:nvPr/>
        </p:nvSpPr>
        <p:spPr>
          <a:xfrm>
            <a:off x="7110688" y="3429000"/>
            <a:ext cx="2033312" cy="17145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5" name="Google Shape;385;p53"/>
          <p:cNvSpPr/>
          <p:nvPr/>
        </p:nvSpPr>
        <p:spPr>
          <a:xfrm rot="5400000">
            <a:off x="7067240" y="787780"/>
            <a:ext cx="223631" cy="138940"/>
          </a:xfrm>
          <a:prstGeom prst="triangle">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6" name="Google Shape;386;p53"/>
          <p:cNvSpPr/>
          <p:nvPr/>
        </p:nvSpPr>
        <p:spPr>
          <a:xfrm rot="-5400000">
            <a:off x="6928575" y="2502280"/>
            <a:ext cx="223631" cy="138940"/>
          </a:xfrm>
          <a:prstGeom prst="triangle">
            <a:avLst>
              <a:gd fmla="val 50000" name="adj"/>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7" name="Google Shape;387;p53"/>
          <p:cNvSpPr/>
          <p:nvPr/>
        </p:nvSpPr>
        <p:spPr>
          <a:xfrm rot="5400000">
            <a:off x="7067240" y="4216780"/>
            <a:ext cx="223631" cy="138940"/>
          </a:xfrm>
          <a:prstGeom prst="triangle">
            <a:avLst>
              <a:gd fmla="val 50000" name="adj"/>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8" name="Google Shape;388;p53"/>
          <p:cNvSpPr/>
          <p:nvPr>
            <p:ph idx="2" type="pic"/>
          </p:nvPr>
        </p:nvSpPr>
        <p:spPr>
          <a:xfrm>
            <a:off x="7600191" y="421258"/>
            <a:ext cx="1054307" cy="871983"/>
          </a:xfrm>
          <a:prstGeom prst="rect">
            <a:avLst/>
          </a:prstGeom>
          <a:noFill/>
          <a:ln>
            <a:noFill/>
          </a:ln>
        </p:spPr>
      </p:sp>
      <p:sp>
        <p:nvSpPr>
          <p:cNvPr id="389" name="Google Shape;389;p53"/>
          <p:cNvSpPr/>
          <p:nvPr>
            <p:ph idx="3" type="pic"/>
          </p:nvPr>
        </p:nvSpPr>
        <p:spPr>
          <a:xfrm>
            <a:off x="5565776" y="2135759"/>
            <a:ext cx="1054306" cy="871983"/>
          </a:xfrm>
          <a:prstGeom prst="rect">
            <a:avLst/>
          </a:prstGeom>
          <a:noFill/>
          <a:ln>
            <a:noFill/>
          </a:ln>
        </p:spPr>
      </p:sp>
      <p:sp>
        <p:nvSpPr>
          <p:cNvPr id="390" name="Google Shape;390;p53"/>
          <p:cNvSpPr/>
          <p:nvPr>
            <p:ph idx="4" type="pic"/>
          </p:nvPr>
        </p:nvSpPr>
        <p:spPr>
          <a:xfrm>
            <a:off x="7600191" y="3850259"/>
            <a:ext cx="1054307" cy="871983"/>
          </a:xfrm>
          <a:prstGeom prst="rect">
            <a:avLst/>
          </a:prstGeom>
          <a:noFill/>
          <a:ln>
            <a:noFill/>
          </a:ln>
        </p:spPr>
      </p:sp>
      <p:sp>
        <p:nvSpPr>
          <p:cNvPr id="391" name="Google Shape;391;p53"/>
          <p:cNvSpPr/>
          <p:nvPr>
            <p:ph idx="5" type="pic"/>
          </p:nvPr>
        </p:nvSpPr>
        <p:spPr>
          <a:xfrm>
            <a:off x="278606" y="925116"/>
            <a:ext cx="4626355" cy="4218384"/>
          </a:xfrm>
          <a:prstGeom prst="rect">
            <a:avLst/>
          </a:prstGeom>
          <a:solidFill>
            <a:srgbClr val="F2F2F2"/>
          </a:solidFill>
          <a:ln>
            <a:noFill/>
          </a:ln>
        </p:spPr>
      </p:sp>
      <p:sp>
        <p:nvSpPr>
          <p:cNvPr id="392" name="Google Shape;392;p53"/>
          <p:cNvSpPr txBox="1"/>
          <p:nvPr>
            <p:ph idx="1" type="body"/>
          </p:nvPr>
        </p:nvSpPr>
        <p:spPr>
          <a:xfrm>
            <a:off x="5217182" y="161925"/>
            <a:ext cx="1752600" cy="139065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3" name="Google Shape;393;p53"/>
          <p:cNvSpPr txBox="1"/>
          <p:nvPr>
            <p:ph idx="6" type="body"/>
          </p:nvPr>
        </p:nvSpPr>
        <p:spPr>
          <a:xfrm>
            <a:off x="7251044" y="1876425"/>
            <a:ext cx="1752600" cy="139065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4" name="Google Shape;394;p53"/>
          <p:cNvSpPr txBox="1"/>
          <p:nvPr>
            <p:ph idx="7" type="body"/>
          </p:nvPr>
        </p:nvSpPr>
        <p:spPr>
          <a:xfrm>
            <a:off x="5217181" y="3590925"/>
            <a:ext cx="1752600" cy="139065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Only">
  <p:cSld name="7_Title Only">
    <p:spTree>
      <p:nvGrpSpPr>
        <p:cNvPr id="395" name="Shape 395"/>
        <p:cNvGrpSpPr/>
        <p:nvPr/>
      </p:nvGrpSpPr>
      <p:grpSpPr>
        <a:xfrm>
          <a:off x="0" y="0"/>
          <a:ext cx="0" cy="0"/>
          <a:chOff x="0" y="0"/>
          <a:chExt cx="0" cy="0"/>
        </a:xfrm>
      </p:grpSpPr>
      <p:sp>
        <p:nvSpPr>
          <p:cNvPr id="396" name="Google Shape;396;p54"/>
          <p:cNvSpPr txBox="1"/>
          <p:nvPr>
            <p:ph type="title"/>
          </p:nvPr>
        </p:nvSpPr>
        <p:spPr>
          <a:xfrm>
            <a:off x="278606" y="195263"/>
            <a:ext cx="8640366"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97" name="Google Shape;397;p54"/>
          <p:cNvSpPr/>
          <p:nvPr>
            <p:ph idx="2" type="pic"/>
          </p:nvPr>
        </p:nvSpPr>
        <p:spPr>
          <a:xfrm>
            <a:off x="278606" y="925116"/>
            <a:ext cx="8640365" cy="2287316"/>
          </a:xfrm>
          <a:prstGeom prst="rect">
            <a:avLst/>
          </a:prstGeom>
          <a:solidFill>
            <a:srgbClr val="F2F2F2"/>
          </a:solidFill>
          <a:ln>
            <a:noFill/>
          </a:ln>
        </p:spPr>
      </p:sp>
      <p:sp>
        <p:nvSpPr>
          <p:cNvPr id="398" name="Google Shape;398;p54"/>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399" name="Google Shape;399;p54"/>
          <p:cNvSpPr/>
          <p:nvPr>
            <p:ph idx="3" type="pic"/>
          </p:nvPr>
        </p:nvSpPr>
        <p:spPr>
          <a:xfrm>
            <a:off x="1100033" y="2249798"/>
            <a:ext cx="1054306" cy="871983"/>
          </a:xfrm>
          <a:prstGeom prst="rect">
            <a:avLst/>
          </a:prstGeom>
          <a:noFill/>
          <a:ln>
            <a:noFill/>
          </a:ln>
        </p:spPr>
      </p:sp>
      <p:sp>
        <p:nvSpPr>
          <p:cNvPr id="400" name="Google Shape;400;p54"/>
          <p:cNvSpPr/>
          <p:nvPr>
            <p:ph idx="4" type="pic"/>
          </p:nvPr>
        </p:nvSpPr>
        <p:spPr>
          <a:xfrm>
            <a:off x="3081101" y="2249798"/>
            <a:ext cx="1054307" cy="871983"/>
          </a:xfrm>
          <a:prstGeom prst="rect">
            <a:avLst/>
          </a:prstGeom>
          <a:noFill/>
          <a:ln>
            <a:noFill/>
          </a:ln>
        </p:spPr>
      </p:sp>
      <p:sp>
        <p:nvSpPr>
          <p:cNvPr id="401" name="Google Shape;401;p54"/>
          <p:cNvSpPr/>
          <p:nvPr>
            <p:ph idx="5" type="pic"/>
          </p:nvPr>
        </p:nvSpPr>
        <p:spPr>
          <a:xfrm>
            <a:off x="5062169" y="2249798"/>
            <a:ext cx="1054307" cy="871983"/>
          </a:xfrm>
          <a:prstGeom prst="rect">
            <a:avLst/>
          </a:prstGeom>
          <a:noFill/>
          <a:ln>
            <a:noFill/>
          </a:ln>
        </p:spPr>
      </p:sp>
      <p:sp>
        <p:nvSpPr>
          <p:cNvPr id="402" name="Google Shape;402;p54"/>
          <p:cNvSpPr/>
          <p:nvPr>
            <p:ph idx="6" type="pic"/>
          </p:nvPr>
        </p:nvSpPr>
        <p:spPr>
          <a:xfrm>
            <a:off x="7076316" y="2249798"/>
            <a:ext cx="1054307" cy="871983"/>
          </a:xfrm>
          <a:prstGeom prst="rect">
            <a:avLst/>
          </a:prstGeom>
          <a:noFill/>
          <a:ln>
            <a:noFill/>
          </a:ln>
        </p:spPr>
      </p:sp>
      <p:sp>
        <p:nvSpPr>
          <p:cNvPr id="403" name="Google Shape;403;p54"/>
          <p:cNvSpPr/>
          <p:nvPr/>
        </p:nvSpPr>
        <p:spPr>
          <a:xfrm>
            <a:off x="734940" y="3385685"/>
            <a:ext cx="1784494" cy="1264895"/>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4" name="Google Shape;404;p54"/>
          <p:cNvSpPr/>
          <p:nvPr/>
        </p:nvSpPr>
        <p:spPr>
          <a:xfrm>
            <a:off x="2716008" y="3385685"/>
            <a:ext cx="1784494" cy="1264895"/>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5" name="Google Shape;405;p54"/>
          <p:cNvSpPr/>
          <p:nvPr/>
        </p:nvSpPr>
        <p:spPr>
          <a:xfrm>
            <a:off x="4697075" y="3385685"/>
            <a:ext cx="1784494" cy="1264895"/>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6" name="Google Shape;406;p54"/>
          <p:cNvSpPr/>
          <p:nvPr/>
        </p:nvSpPr>
        <p:spPr>
          <a:xfrm>
            <a:off x="6678141" y="3385685"/>
            <a:ext cx="1784494" cy="1264895"/>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7" name="Google Shape;407;p54"/>
          <p:cNvSpPr txBox="1"/>
          <p:nvPr>
            <p:ph idx="1" type="body"/>
          </p:nvPr>
        </p:nvSpPr>
        <p:spPr>
          <a:xfrm>
            <a:off x="818599" y="3448637"/>
            <a:ext cx="1617176" cy="997827"/>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8" name="Google Shape;408;p54"/>
          <p:cNvSpPr txBox="1"/>
          <p:nvPr>
            <p:ph idx="7" type="body"/>
          </p:nvPr>
        </p:nvSpPr>
        <p:spPr>
          <a:xfrm>
            <a:off x="2799666" y="3448637"/>
            <a:ext cx="1617176" cy="997827"/>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9" name="Google Shape;409;p54"/>
          <p:cNvSpPr txBox="1"/>
          <p:nvPr>
            <p:ph idx="8" type="body"/>
          </p:nvPr>
        </p:nvSpPr>
        <p:spPr>
          <a:xfrm>
            <a:off x="4780733" y="3448637"/>
            <a:ext cx="1617176" cy="997827"/>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0" name="Google Shape;410;p54"/>
          <p:cNvSpPr txBox="1"/>
          <p:nvPr>
            <p:ph idx="9" type="body"/>
          </p:nvPr>
        </p:nvSpPr>
        <p:spPr>
          <a:xfrm>
            <a:off x="6761799" y="3448637"/>
            <a:ext cx="1617176" cy="997827"/>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411" name="Google Shape;411;p54"/>
          <p:cNvCxnSpPr/>
          <p:nvPr/>
        </p:nvCxnSpPr>
        <p:spPr>
          <a:xfrm>
            <a:off x="734940" y="3268378"/>
            <a:ext cx="1784494" cy="0"/>
          </a:xfrm>
          <a:prstGeom prst="straightConnector1">
            <a:avLst/>
          </a:prstGeom>
          <a:noFill/>
          <a:ln cap="flat" cmpd="sng" w="28575">
            <a:solidFill>
              <a:schemeClr val="accent1"/>
            </a:solidFill>
            <a:prstDash val="solid"/>
            <a:miter lim="800000"/>
            <a:headEnd len="sm" w="sm" type="none"/>
            <a:tailEnd len="sm" w="sm" type="none"/>
          </a:ln>
        </p:spPr>
      </p:cxnSp>
      <p:cxnSp>
        <p:nvCxnSpPr>
          <p:cNvPr id="412" name="Google Shape;412;p54"/>
          <p:cNvCxnSpPr/>
          <p:nvPr/>
        </p:nvCxnSpPr>
        <p:spPr>
          <a:xfrm>
            <a:off x="2716008" y="3268378"/>
            <a:ext cx="1784494" cy="0"/>
          </a:xfrm>
          <a:prstGeom prst="straightConnector1">
            <a:avLst/>
          </a:prstGeom>
          <a:noFill/>
          <a:ln cap="flat" cmpd="sng" w="28575">
            <a:solidFill>
              <a:schemeClr val="accent2"/>
            </a:solidFill>
            <a:prstDash val="solid"/>
            <a:miter lim="800000"/>
            <a:headEnd len="sm" w="sm" type="none"/>
            <a:tailEnd len="sm" w="sm" type="none"/>
          </a:ln>
        </p:spPr>
      </p:cxnSp>
      <p:cxnSp>
        <p:nvCxnSpPr>
          <p:cNvPr id="413" name="Google Shape;413;p54"/>
          <p:cNvCxnSpPr/>
          <p:nvPr/>
        </p:nvCxnSpPr>
        <p:spPr>
          <a:xfrm>
            <a:off x="4697075" y="3268378"/>
            <a:ext cx="1784494" cy="0"/>
          </a:xfrm>
          <a:prstGeom prst="straightConnector1">
            <a:avLst/>
          </a:prstGeom>
          <a:noFill/>
          <a:ln cap="flat" cmpd="sng" w="28575">
            <a:solidFill>
              <a:schemeClr val="accent4"/>
            </a:solidFill>
            <a:prstDash val="solid"/>
            <a:miter lim="800000"/>
            <a:headEnd len="sm" w="sm" type="none"/>
            <a:tailEnd len="sm" w="sm" type="none"/>
          </a:ln>
        </p:spPr>
      </p:cxnSp>
      <p:cxnSp>
        <p:nvCxnSpPr>
          <p:cNvPr id="414" name="Google Shape;414;p54"/>
          <p:cNvCxnSpPr/>
          <p:nvPr/>
        </p:nvCxnSpPr>
        <p:spPr>
          <a:xfrm>
            <a:off x="6678143" y="3268378"/>
            <a:ext cx="1784494" cy="0"/>
          </a:xfrm>
          <a:prstGeom prst="straightConnector1">
            <a:avLst/>
          </a:prstGeom>
          <a:noFill/>
          <a:ln cap="flat" cmpd="sng" w="28575">
            <a:solidFill>
              <a:schemeClr val="accent6"/>
            </a:solidFill>
            <a:prstDash val="solid"/>
            <a:miter lim="800000"/>
            <a:headEnd len="sm" w="sm" type="none"/>
            <a:tailEnd len="sm" w="sm"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Only">
    <p:spTree>
      <p:nvGrpSpPr>
        <p:cNvPr id="415" name="Shape 415"/>
        <p:cNvGrpSpPr/>
        <p:nvPr/>
      </p:nvGrpSpPr>
      <p:grpSpPr>
        <a:xfrm>
          <a:off x="0" y="0"/>
          <a:ext cx="0" cy="0"/>
          <a:chOff x="0" y="0"/>
          <a:chExt cx="0" cy="0"/>
        </a:xfrm>
      </p:grpSpPr>
      <p:sp>
        <p:nvSpPr>
          <p:cNvPr id="416" name="Google Shape;416;p55"/>
          <p:cNvSpPr txBox="1"/>
          <p:nvPr>
            <p:ph type="title"/>
          </p:nvPr>
        </p:nvSpPr>
        <p:spPr>
          <a:xfrm>
            <a:off x="278606" y="195263"/>
            <a:ext cx="8640366"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17" name="Google Shape;417;p55"/>
          <p:cNvSpPr/>
          <p:nvPr>
            <p:ph idx="2" type="pic"/>
          </p:nvPr>
        </p:nvSpPr>
        <p:spPr>
          <a:xfrm>
            <a:off x="278607" y="925116"/>
            <a:ext cx="3105668" cy="3861197"/>
          </a:xfrm>
          <a:prstGeom prst="rect">
            <a:avLst/>
          </a:prstGeom>
          <a:solidFill>
            <a:srgbClr val="F2F2F2"/>
          </a:solidFill>
          <a:ln>
            <a:noFill/>
          </a:ln>
        </p:spPr>
      </p:sp>
      <p:sp>
        <p:nvSpPr>
          <p:cNvPr id="418" name="Google Shape;418;p55"/>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419" name="Google Shape;419;p55"/>
          <p:cNvSpPr/>
          <p:nvPr/>
        </p:nvSpPr>
        <p:spPr>
          <a:xfrm>
            <a:off x="3461443" y="925117"/>
            <a:ext cx="1778964" cy="386119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420" name="Google Shape;420;p55"/>
          <p:cNvGrpSpPr/>
          <p:nvPr/>
        </p:nvGrpSpPr>
        <p:grpSpPr>
          <a:xfrm>
            <a:off x="3631580" y="1847164"/>
            <a:ext cx="1438689" cy="2017101"/>
            <a:chOff x="4790661" y="2266122"/>
            <a:chExt cx="1918252" cy="2852530"/>
          </a:xfrm>
        </p:grpSpPr>
        <p:cxnSp>
          <p:nvCxnSpPr>
            <p:cNvPr id="421" name="Google Shape;421;p55"/>
            <p:cNvCxnSpPr/>
            <p:nvPr/>
          </p:nvCxnSpPr>
          <p:spPr>
            <a:xfrm>
              <a:off x="4790661" y="2266122"/>
              <a:ext cx="1918252" cy="0"/>
            </a:xfrm>
            <a:prstGeom prst="straightConnector1">
              <a:avLst/>
            </a:prstGeom>
            <a:noFill/>
            <a:ln cap="flat" cmpd="sng" w="9525">
              <a:solidFill>
                <a:schemeClr val="lt1"/>
              </a:solidFill>
              <a:prstDash val="solid"/>
              <a:miter lim="800000"/>
              <a:headEnd len="sm" w="sm" type="none"/>
              <a:tailEnd len="sm" w="sm" type="none"/>
            </a:ln>
          </p:spPr>
        </p:cxnSp>
        <p:cxnSp>
          <p:nvCxnSpPr>
            <p:cNvPr id="422" name="Google Shape;422;p55"/>
            <p:cNvCxnSpPr/>
            <p:nvPr/>
          </p:nvCxnSpPr>
          <p:spPr>
            <a:xfrm>
              <a:off x="4790661" y="3692387"/>
              <a:ext cx="1918252" cy="0"/>
            </a:xfrm>
            <a:prstGeom prst="straightConnector1">
              <a:avLst/>
            </a:prstGeom>
            <a:noFill/>
            <a:ln cap="flat" cmpd="sng" w="9525">
              <a:solidFill>
                <a:schemeClr val="lt1"/>
              </a:solidFill>
              <a:prstDash val="solid"/>
              <a:miter lim="800000"/>
              <a:headEnd len="sm" w="sm" type="none"/>
              <a:tailEnd len="sm" w="sm" type="none"/>
            </a:ln>
          </p:spPr>
        </p:cxnSp>
        <p:cxnSp>
          <p:nvCxnSpPr>
            <p:cNvPr id="423" name="Google Shape;423;p55"/>
            <p:cNvCxnSpPr/>
            <p:nvPr/>
          </p:nvCxnSpPr>
          <p:spPr>
            <a:xfrm>
              <a:off x="4790661" y="5118652"/>
              <a:ext cx="1918252" cy="0"/>
            </a:xfrm>
            <a:prstGeom prst="straightConnector1">
              <a:avLst/>
            </a:prstGeom>
            <a:noFill/>
            <a:ln cap="flat" cmpd="sng" w="9525">
              <a:solidFill>
                <a:schemeClr val="lt1"/>
              </a:solidFill>
              <a:prstDash val="solid"/>
              <a:miter lim="800000"/>
              <a:headEnd len="sm" w="sm" type="none"/>
              <a:tailEnd len="sm" w="sm" type="none"/>
            </a:ln>
          </p:spPr>
        </p:cxnSp>
      </p:grpSp>
      <p:cxnSp>
        <p:nvCxnSpPr>
          <p:cNvPr id="424" name="Google Shape;424;p55"/>
          <p:cNvCxnSpPr/>
          <p:nvPr/>
        </p:nvCxnSpPr>
        <p:spPr>
          <a:xfrm>
            <a:off x="3592996" y="5188226"/>
            <a:ext cx="1438689" cy="0"/>
          </a:xfrm>
          <a:prstGeom prst="straightConnector1">
            <a:avLst/>
          </a:prstGeom>
          <a:noFill/>
          <a:ln cap="flat" cmpd="sng" w="9525">
            <a:solidFill>
              <a:schemeClr val="lt1"/>
            </a:solidFill>
            <a:prstDash val="solid"/>
            <a:miter lim="800000"/>
            <a:headEnd len="sm" w="sm" type="none"/>
            <a:tailEnd len="sm" w="sm" type="none"/>
          </a:ln>
        </p:spPr>
      </p:cxnSp>
      <p:grpSp>
        <p:nvGrpSpPr>
          <p:cNvPr id="425" name="Google Shape;425;p55"/>
          <p:cNvGrpSpPr/>
          <p:nvPr/>
        </p:nvGrpSpPr>
        <p:grpSpPr>
          <a:xfrm>
            <a:off x="5317575" y="1847164"/>
            <a:ext cx="3601397" cy="2017101"/>
            <a:chOff x="4790661" y="2266122"/>
            <a:chExt cx="1918252" cy="2852530"/>
          </a:xfrm>
        </p:grpSpPr>
        <p:cxnSp>
          <p:nvCxnSpPr>
            <p:cNvPr id="426" name="Google Shape;426;p55"/>
            <p:cNvCxnSpPr/>
            <p:nvPr/>
          </p:nvCxnSpPr>
          <p:spPr>
            <a:xfrm>
              <a:off x="4790661" y="2266122"/>
              <a:ext cx="1918252" cy="0"/>
            </a:xfrm>
            <a:prstGeom prst="straightConnector1">
              <a:avLst/>
            </a:prstGeom>
            <a:noFill/>
            <a:ln cap="flat" cmpd="sng" w="9525">
              <a:solidFill>
                <a:srgbClr val="D8D8D8"/>
              </a:solidFill>
              <a:prstDash val="solid"/>
              <a:miter lim="800000"/>
              <a:headEnd len="sm" w="sm" type="none"/>
              <a:tailEnd len="sm" w="sm" type="none"/>
            </a:ln>
          </p:spPr>
        </p:cxnSp>
        <p:cxnSp>
          <p:nvCxnSpPr>
            <p:cNvPr id="427" name="Google Shape;427;p55"/>
            <p:cNvCxnSpPr/>
            <p:nvPr/>
          </p:nvCxnSpPr>
          <p:spPr>
            <a:xfrm>
              <a:off x="4790661" y="3692387"/>
              <a:ext cx="1918252" cy="0"/>
            </a:xfrm>
            <a:prstGeom prst="straightConnector1">
              <a:avLst/>
            </a:prstGeom>
            <a:noFill/>
            <a:ln cap="flat" cmpd="sng" w="9525">
              <a:solidFill>
                <a:srgbClr val="D8D8D8"/>
              </a:solidFill>
              <a:prstDash val="solid"/>
              <a:miter lim="800000"/>
              <a:headEnd len="sm" w="sm" type="none"/>
              <a:tailEnd len="sm" w="sm" type="none"/>
            </a:ln>
          </p:spPr>
        </p:cxnSp>
        <p:cxnSp>
          <p:nvCxnSpPr>
            <p:cNvPr id="428" name="Google Shape;428;p55"/>
            <p:cNvCxnSpPr/>
            <p:nvPr/>
          </p:nvCxnSpPr>
          <p:spPr>
            <a:xfrm>
              <a:off x="4790661" y="5118652"/>
              <a:ext cx="1918252" cy="0"/>
            </a:xfrm>
            <a:prstGeom prst="straightConnector1">
              <a:avLst/>
            </a:prstGeom>
            <a:noFill/>
            <a:ln cap="flat" cmpd="sng" w="9525">
              <a:solidFill>
                <a:srgbClr val="D8D8D8"/>
              </a:solidFill>
              <a:prstDash val="solid"/>
              <a:miter lim="800000"/>
              <a:headEnd len="sm" w="sm" type="none"/>
              <a:tailEnd len="sm" w="sm" type="none"/>
            </a:ln>
          </p:spPr>
        </p:cxnSp>
      </p:grpSp>
      <p:sp>
        <p:nvSpPr>
          <p:cNvPr id="429" name="Google Shape;429;p55"/>
          <p:cNvSpPr txBox="1"/>
          <p:nvPr>
            <p:ph idx="1" type="body"/>
          </p:nvPr>
        </p:nvSpPr>
        <p:spPr>
          <a:xfrm>
            <a:off x="5374880" y="1097732"/>
            <a:ext cx="3544091" cy="569117"/>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chemeClr val="dk1"/>
              </a:buClr>
              <a:buSzPts val="1400"/>
              <a:buNone/>
              <a:defRPr sz="1400">
                <a:solidFill>
                  <a:schemeClr val="dk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0" name="Google Shape;430;p55"/>
          <p:cNvSpPr txBox="1"/>
          <p:nvPr>
            <p:ph idx="3" type="body"/>
          </p:nvPr>
        </p:nvSpPr>
        <p:spPr>
          <a:xfrm>
            <a:off x="5374880" y="2056316"/>
            <a:ext cx="3544091" cy="569117"/>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chemeClr val="dk1"/>
              </a:buClr>
              <a:buSzPts val="1400"/>
              <a:buNone/>
              <a:defRPr sz="1400">
                <a:solidFill>
                  <a:schemeClr val="dk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1" name="Google Shape;431;p55"/>
          <p:cNvSpPr txBox="1"/>
          <p:nvPr>
            <p:ph idx="4" type="body"/>
          </p:nvPr>
        </p:nvSpPr>
        <p:spPr>
          <a:xfrm>
            <a:off x="5374880" y="3052498"/>
            <a:ext cx="3544091" cy="569117"/>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chemeClr val="dk1"/>
              </a:buClr>
              <a:buSzPts val="1400"/>
              <a:buNone/>
              <a:defRPr sz="1400">
                <a:solidFill>
                  <a:schemeClr val="dk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2" name="Google Shape;432;p55"/>
          <p:cNvSpPr txBox="1"/>
          <p:nvPr>
            <p:ph idx="5" type="body"/>
          </p:nvPr>
        </p:nvSpPr>
        <p:spPr>
          <a:xfrm>
            <a:off x="5374880" y="4045766"/>
            <a:ext cx="3544091" cy="569117"/>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chemeClr val="dk1"/>
              </a:buClr>
              <a:buSzPts val="1400"/>
              <a:buNone/>
              <a:defRPr sz="1400">
                <a:solidFill>
                  <a:schemeClr val="dk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3" name="Google Shape;433;p55"/>
          <p:cNvSpPr/>
          <p:nvPr>
            <p:ph idx="6" type="pic"/>
          </p:nvPr>
        </p:nvSpPr>
        <p:spPr>
          <a:xfrm>
            <a:off x="3920678" y="1078154"/>
            <a:ext cx="860494" cy="608275"/>
          </a:xfrm>
          <a:prstGeom prst="rect">
            <a:avLst/>
          </a:prstGeom>
          <a:noFill/>
          <a:ln>
            <a:noFill/>
          </a:ln>
        </p:spPr>
      </p:sp>
      <p:sp>
        <p:nvSpPr>
          <p:cNvPr id="434" name="Google Shape;434;p55"/>
          <p:cNvSpPr/>
          <p:nvPr>
            <p:ph idx="7" type="pic"/>
          </p:nvPr>
        </p:nvSpPr>
        <p:spPr>
          <a:xfrm>
            <a:off x="3920678" y="2036738"/>
            <a:ext cx="860494" cy="608275"/>
          </a:xfrm>
          <a:prstGeom prst="rect">
            <a:avLst/>
          </a:prstGeom>
          <a:noFill/>
          <a:ln>
            <a:noFill/>
          </a:ln>
        </p:spPr>
      </p:sp>
      <p:sp>
        <p:nvSpPr>
          <p:cNvPr id="435" name="Google Shape;435;p55"/>
          <p:cNvSpPr/>
          <p:nvPr>
            <p:ph idx="8" type="pic"/>
          </p:nvPr>
        </p:nvSpPr>
        <p:spPr>
          <a:xfrm>
            <a:off x="3920678" y="3032919"/>
            <a:ext cx="860494" cy="608275"/>
          </a:xfrm>
          <a:prstGeom prst="rect">
            <a:avLst/>
          </a:prstGeom>
          <a:noFill/>
          <a:ln>
            <a:noFill/>
          </a:ln>
        </p:spPr>
      </p:sp>
      <p:sp>
        <p:nvSpPr>
          <p:cNvPr id="436" name="Google Shape;436;p55"/>
          <p:cNvSpPr/>
          <p:nvPr>
            <p:ph idx="9" type="pic"/>
          </p:nvPr>
        </p:nvSpPr>
        <p:spPr>
          <a:xfrm>
            <a:off x="3920678" y="4026188"/>
            <a:ext cx="860494" cy="608275"/>
          </a:xfrm>
          <a:prstGeom prst="rect">
            <a:avLst/>
          </a:prstGeom>
          <a:no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Only">
  <p:cSld name="9_Title Only">
    <p:spTree>
      <p:nvGrpSpPr>
        <p:cNvPr id="437" name="Shape 437"/>
        <p:cNvGrpSpPr/>
        <p:nvPr/>
      </p:nvGrpSpPr>
      <p:grpSpPr>
        <a:xfrm>
          <a:off x="0" y="0"/>
          <a:ext cx="0" cy="0"/>
          <a:chOff x="0" y="0"/>
          <a:chExt cx="0" cy="0"/>
        </a:xfrm>
      </p:grpSpPr>
      <p:sp>
        <p:nvSpPr>
          <p:cNvPr id="438" name="Google Shape;438;p56"/>
          <p:cNvSpPr txBox="1"/>
          <p:nvPr>
            <p:ph type="title"/>
          </p:nvPr>
        </p:nvSpPr>
        <p:spPr>
          <a:xfrm>
            <a:off x="278606" y="195263"/>
            <a:ext cx="8640366"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9" name="Google Shape;439;p56"/>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440" name="Google Shape;440;p56"/>
          <p:cNvCxnSpPr/>
          <p:nvPr/>
        </p:nvCxnSpPr>
        <p:spPr>
          <a:xfrm>
            <a:off x="3592996" y="5188226"/>
            <a:ext cx="1438689" cy="0"/>
          </a:xfrm>
          <a:prstGeom prst="straightConnector1">
            <a:avLst/>
          </a:prstGeom>
          <a:noFill/>
          <a:ln cap="flat" cmpd="sng" w="9525">
            <a:solidFill>
              <a:schemeClr val="lt1"/>
            </a:solidFill>
            <a:prstDash val="solid"/>
            <a:miter lim="800000"/>
            <a:headEnd len="sm" w="sm" type="none"/>
            <a:tailEnd len="sm" w="sm" type="none"/>
          </a:ln>
        </p:spPr>
      </p:cxnSp>
      <p:sp>
        <p:nvSpPr>
          <p:cNvPr id="441" name="Google Shape;441;p56"/>
          <p:cNvSpPr/>
          <p:nvPr/>
        </p:nvSpPr>
        <p:spPr>
          <a:xfrm>
            <a:off x="278606" y="925116"/>
            <a:ext cx="1719900" cy="1820701"/>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42" name="Google Shape;442;p56"/>
          <p:cNvSpPr/>
          <p:nvPr/>
        </p:nvSpPr>
        <p:spPr>
          <a:xfrm>
            <a:off x="278606" y="2829879"/>
            <a:ext cx="1719900" cy="1820701"/>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43" name="Google Shape;443;p56"/>
          <p:cNvSpPr/>
          <p:nvPr/>
        </p:nvSpPr>
        <p:spPr>
          <a:xfrm>
            <a:off x="4627976" y="925115"/>
            <a:ext cx="1720678" cy="1820701"/>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44" name="Google Shape;444;p56"/>
          <p:cNvSpPr/>
          <p:nvPr/>
        </p:nvSpPr>
        <p:spPr>
          <a:xfrm>
            <a:off x="4627976" y="2829878"/>
            <a:ext cx="1720678" cy="1820701"/>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45" name="Google Shape;445;p56"/>
          <p:cNvSpPr/>
          <p:nvPr>
            <p:ph idx="2" type="pic"/>
          </p:nvPr>
        </p:nvSpPr>
        <p:spPr>
          <a:xfrm>
            <a:off x="461605" y="1285466"/>
            <a:ext cx="1353903" cy="1100000"/>
          </a:xfrm>
          <a:prstGeom prst="rect">
            <a:avLst/>
          </a:prstGeom>
          <a:noFill/>
          <a:ln>
            <a:noFill/>
          </a:ln>
        </p:spPr>
      </p:sp>
      <p:sp>
        <p:nvSpPr>
          <p:cNvPr id="446" name="Google Shape;446;p56"/>
          <p:cNvSpPr/>
          <p:nvPr/>
        </p:nvSpPr>
        <p:spPr>
          <a:xfrm>
            <a:off x="2047921" y="925116"/>
            <a:ext cx="2506686" cy="1820701"/>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47" name="Google Shape;447;p56"/>
          <p:cNvSpPr/>
          <p:nvPr/>
        </p:nvSpPr>
        <p:spPr>
          <a:xfrm>
            <a:off x="2047921" y="2829878"/>
            <a:ext cx="2506686" cy="1820701"/>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48" name="Google Shape;448;p56"/>
          <p:cNvSpPr txBox="1"/>
          <p:nvPr>
            <p:ph idx="1" type="body"/>
          </p:nvPr>
        </p:nvSpPr>
        <p:spPr>
          <a:xfrm>
            <a:off x="2175184" y="1095095"/>
            <a:ext cx="2252160" cy="1480743"/>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chemeClr val="dk1"/>
              </a:buClr>
              <a:buSzPts val="1400"/>
              <a:buNone/>
              <a:defRPr sz="1400">
                <a:solidFill>
                  <a:schemeClr val="dk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9" name="Google Shape;449;p56"/>
          <p:cNvSpPr txBox="1"/>
          <p:nvPr>
            <p:ph idx="3" type="body"/>
          </p:nvPr>
        </p:nvSpPr>
        <p:spPr>
          <a:xfrm>
            <a:off x="2175184" y="2999857"/>
            <a:ext cx="2252160" cy="1480743"/>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chemeClr val="dk1"/>
              </a:buClr>
              <a:buSzPts val="1400"/>
              <a:buNone/>
              <a:defRPr sz="1400">
                <a:solidFill>
                  <a:schemeClr val="dk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0" name="Google Shape;450;p56"/>
          <p:cNvSpPr/>
          <p:nvPr/>
        </p:nvSpPr>
        <p:spPr>
          <a:xfrm>
            <a:off x="6412286" y="925116"/>
            <a:ext cx="2506686" cy="1820701"/>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51" name="Google Shape;451;p56"/>
          <p:cNvSpPr/>
          <p:nvPr/>
        </p:nvSpPr>
        <p:spPr>
          <a:xfrm>
            <a:off x="6412286" y="2829878"/>
            <a:ext cx="2506686" cy="1820701"/>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52" name="Google Shape;452;p56"/>
          <p:cNvSpPr txBox="1"/>
          <p:nvPr>
            <p:ph idx="4" type="body"/>
          </p:nvPr>
        </p:nvSpPr>
        <p:spPr>
          <a:xfrm>
            <a:off x="6539549" y="1095095"/>
            <a:ext cx="2252160" cy="1480743"/>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chemeClr val="dk1"/>
              </a:buClr>
              <a:buSzPts val="1400"/>
              <a:buNone/>
              <a:defRPr sz="1400">
                <a:solidFill>
                  <a:schemeClr val="dk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3" name="Google Shape;453;p56"/>
          <p:cNvSpPr txBox="1"/>
          <p:nvPr>
            <p:ph idx="5" type="body"/>
          </p:nvPr>
        </p:nvSpPr>
        <p:spPr>
          <a:xfrm>
            <a:off x="6539549" y="2999857"/>
            <a:ext cx="2252160" cy="1480743"/>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chemeClr val="dk1"/>
              </a:buClr>
              <a:buSzPts val="1400"/>
              <a:buNone/>
              <a:defRPr sz="1400">
                <a:solidFill>
                  <a:schemeClr val="dk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4" name="Google Shape;454;p56"/>
          <p:cNvSpPr/>
          <p:nvPr>
            <p:ph idx="6" type="pic"/>
          </p:nvPr>
        </p:nvSpPr>
        <p:spPr>
          <a:xfrm>
            <a:off x="461605" y="3190228"/>
            <a:ext cx="1353903" cy="1100000"/>
          </a:xfrm>
          <a:prstGeom prst="rect">
            <a:avLst/>
          </a:prstGeom>
          <a:noFill/>
          <a:ln>
            <a:noFill/>
          </a:ln>
        </p:spPr>
      </p:sp>
      <p:sp>
        <p:nvSpPr>
          <p:cNvPr id="455" name="Google Shape;455;p56"/>
          <p:cNvSpPr/>
          <p:nvPr>
            <p:ph idx="7" type="pic"/>
          </p:nvPr>
        </p:nvSpPr>
        <p:spPr>
          <a:xfrm>
            <a:off x="4811363" y="3190228"/>
            <a:ext cx="1353903" cy="1100000"/>
          </a:xfrm>
          <a:prstGeom prst="rect">
            <a:avLst/>
          </a:prstGeom>
          <a:noFill/>
          <a:ln>
            <a:noFill/>
          </a:ln>
        </p:spPr>
      </p:sp>
      <p:sp>
        <p:nvSpPr>
          <p:cNvPr id="456" name="Google Shape;456;p56"/>
          <p:cNvSpPr/>
          <p:nvPr>
            <p:ph idx="8" type="pic"/>
          </p:nvPr>
        </p:nvSpPr>
        <p:spPr>
          <a:xfrm>
            <a:off x="4811363" y="1285465"/>
            <a:ext cx="1353903" cy="1100000"/>
          </a:xfrm>
          <a:prstGeom prst="rect">
            <a:avLst/>
          </a:prstGeom>
          <a:no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Only">
  <p:cSld name="10_Title Only">
    <p:spTree>
      <p:nvGrpSpPr>
        <p:cNvPr id="457" name="Shape 457"/>
        <p:cNvGrpSpPr/>
        <p:nvPr/>
      </p:nvGrpSpPr>
      <p:grpSpPr>
        <a:xfrm>
          <a:off x="0" y="0"/>
          <a:ext cx="0" cy="0"/>
          <a:chOff x="0" y="0"/>
          <a:chExt cx="0" cy="0"/>
        </a:xfrm>
      </p:grpSpPr>
      <p:sp>
        <p:nvSpPr>
          <p:cNvPr id="458" name="Google Shape;458;p57"/>
          <p:cNvSpPr/>
          <p:nvPr/>
        </p:nvSpPr>
        <p:spPr>
          <a:xfrm>
            <a:off x="278606" y="1245651"/>
            <a:ext cx="2014960" cy="1820701"/>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59" name="Google Shape;459;p57"/>
          <p:cNvSpPr/>
          <p:nvPr/>
        </p:nvSpPr>
        <p:spPr>
          <a:xfrm>
            <a:off x="2487074" y="1245651"/>
            <a:ext cx="2014960" cy="1820701"/>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0" name="Google Shape;460;p57"/>
          <p:cNvSpPr/>
          <p:nvPr/>
        </p:nvSpPr>
        <p:spPr>
          <a:xfrm>
            <a:off x="4695542" y="1245651"/>
            <a:ext cx="2014960" cy="1820701"/>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1" name="Google Shape;461;p57"/>
          <p:cNvSpPr/>
          <p:nvPr/>
        </p:nvSpPr>
        <p:spPr>
          <a:xfrm>
            <a:off x="6904011" y="1245651"/>
            <a:ext cx="2014960" cy="1820701"/>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2" name="Google Shape;462;p57"/>
          <p:cNvSpPr txBox="1"/>
          <p:nvPr>
            <p:ph type="title"/>
          </p:nvPr>
        </p:nvSpPr>
        <p:spPr>
          <a:xfrm>
            <a:off x="278606" y="195263"/>
            <a:ext cx="8640366"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63" name="Google Shape;463;p57"/>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464" name="Google Shape;464;p57"/>
          <p:cNvCxnSpPr/>
          <p:nvPr/>
        </p:nvCxnSpPr>
        <p:spPr>
          <a:xfrm>
            <a:off x="3592996" y="5188226"/>
            <a:ext cx="1438689" cy="0"/>
          </a:xfrm>
          <a:prstGeom prst="straightConnector1">
            <a:avLst/>
          </a:prstGeom>
          <a:noFill/>
          <a:ln cap="flat" cmpd="sng" w="9525">
            <a:solidFill>
              <a:schemeClr val="lt1"/>
            </a:solidFill>
            <a:prstDash val="solid"/>
            <a:miter lim="800000"/>
            <a:headEnd len="sm" w="sm" type="none"/>
            <a:tailEnd len="sm" w="sm" type="none"/>
          </a:ln>
        </p:spPr>
      </p:cxnSp>
      <p:sp>
        <p:nvSpPr>
          <p:cNvPr id="465" name="Google Shape;465;p57"/>
          <p:cNvSpPr/>
          <p:nvPr>
            <p:ph idx="2" type="pic"/>
          </p:nvPr>
        </p:nvSpPr>
        <p:spPr>
          <a:xfrm>
            <a:off x="350565" y="1321114"/>
            <a:ext cx="1871041" cy="1669775"/>
          </a:xfrm>
          <a:prstGeom prst="rect">
            <a:avLst/>
          </a:prstGeom>
          <a:noFill/>
          <a:ln>
            <a:noFill/>
          </a:ln>
        </p:spPr>
      </p:sp>
      <p:sp>
        <p:nvSpPr>
          <p:cNvPr id="466" name="Google Shape;466;p57"/>
          <p:cNvSpPr/>
          <p:nvPr>
            <p:ph idx="3" type="pic"/>
          </p:nvPr>
        </p:nvSpPr>
        <p:spPr>
          <a:xfrm>
            <a:off x="2559034" y="1321114"/>
            <a:ext cx="1871041" cy="1669775"/>
          </a:xfrm>
          <a:prstGeom prst="rect">
            <a:avLst/>
          </a:prstGeom>
          <a:noFill/>
          <a:ln>
            <a:noFill/>
          </a:ln>
        </p:spPr>
      </p:sp>
      <p:sp>
        <p:nvSpPr>
          <p:cNvPr id="467" name="Google Shape;467;p57"/>
          <p:cNvSpPr/>
          <p:nvPr>
            <p:ph idx="4" type="pic"/>
          </p:nvPr>
        </p:nvSpPr>
        <p:spPr>
          <a:xfrm>
            <a:off x="4767502" y="1321114"/>
            <a:ext cx="1871041" cy="1669775"/>
          </a:xfrm>
          <a:prstGeom prst="rect">
            <a:avLst/>
          </a:prstGeom>
          <a:noFill/>
          <a:ln>
            <a:noFill/>
          </a:ln>
        </p:spPr>
      </p:sp>
      <p:sp>
        <p:nvSpPr>
          <p:cNvPr id="468" name="Google Shape;468;p57"/>
          <p:cNvSpPr/>
          <p:nvPr>
            <p:ph idx="5" type="pic"/>
          </p:nvPr>
        </p:nvSpPr>
        <p:spPr>
          <a:xfrm>
            <a:off x="6975971" y="1321114"/>
            <a:ext cx="1871041" cy="1669775"/>
          </a:xfrm>
          <a:prstGeom prst="rect">
            <a:avLst/>
          </a:prstGeom>
          <a:noFill/>
          <a:ln>
            <a:noFill/>
          </a:ln>
        </p:spPr>
      </p:sp>
      <p:sp>
        <p:nvSpPr>
          <p:cNvPr id="469" name="Google Shape;469;p57"/>
          <p:cNvSpPr txBox="1"/>
          <p:nvPr>
            <p:ph idx="1" type="body"/>
          </p:nvPr>
        </p:nvSpPr>
        <p:spPr>
          <a:xfrm>
            <a:off x="278606" y="3227087"/>
            <a:ext cx="2014960"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accent1"/>
              </a:buClr>
              <a:buSzPts val="1500"/>
              <a:buNone/>
              <a:defRPr b="1" sz="1500">
                <a:solidFill>
                  <a:schemeClr val="accent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0" name="Google Shape;470;p57"/>
          <p:cNvSpPr txBox="1"/>
          <p:nvPr>
            <p:ph idx="6" type="body"/>
          </p:nvPr>
        </p:nvSpPr>
        <p:spPr>
          <a:xfrm>
            <a:off x="278606" y="3793617"/>
            <a:ext cx="2014960"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200"/>
              <a:buNone/>
              <a:defRPr b="0" sz="12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1" name="Google Shape;471;p57"/>
          <p:cNvSpPr txBox="1"/>
          <p:nvPr>
            <p:ph idx="7" type="body"/>
          </p:nvPr>
        </p:nvSpPr>
        <p:spPr>
          <a:xfrm>
            <a:off x="2487074" y="3227087"/>
            <a:ext cx="2014960"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accent2"/>
              </a:buClr>
              <a:buSzPts val="1500"/>
              <a:buNone/>
              <a:defRPr b="1" sz="1500">
                <a:solidFill>
                  <a:schemeClr val="accent2"/>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2" name="Google Shape;472;p57"/>
          <p:cNvSpPr txBox="1"/>
          <p:nvPr>
            <p:ph idx="8" type="body"/>
          </p:nvPr>
        </p:nvSpPr>
        <p:spPr>
          <a:xfrm>
            <a:off x="2487074" y="3793617"/>
            <a:ext cx="2014960"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200"/>
              <a:buNone/>
              <a:defRPr b="0" sz="12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3" name="Google Shape;473;p57"/>
          <p:cNvSpPr txBox="1"/>
          <p:nvPr>
            <p:ph idx="9" type="body"/>
          </p:nvPr>
        </p:nvSpPr>
        <p:spPr>
          <a:xfrm>
            <a:off x="4695542" y="3227087"/>
            <a:ext cx="2014960"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accent4"/>
              </a:buClr>
              <a:buSzPts val="1500"/>
              <a:buNone/>
              <a:defRPr b="1" sz="1500">
                <a:solidFill>
                  <a:schemeClr val="accent4"/>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4" name="Google Shape;474;p57"/>
          <p:cNvSpPr txBox="1"/>
          <p:nvPr>
            <p:ph idx="13" type="body"/>
          </p:nvPr>
        </p:nvSpPr>
        <p:spPr>
          <a:xfrm>
            <a:off x="4695542" y="3793617"/>
            <a:ext cx="2014960"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200"/>
              <a:buNone/>
              <a:defRPr b="0" sz="12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5" name="Google Shape;475;p57"/>
          <p:cNvSpPr txBox="1"/>
          <p:nvPr>
            <p:ph idx="14" type="body"/>
          </p:nvPr>
        </p:nvSpPr>
        <p:spPr>
          <a:xfrm>
            <a:off x="6904013" y="3227087"/>
            <a:ext cx="2014960"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accent6"/>
              </a:buClr>
              <a:buSzPts val="1500"/>
              <a:buNone/>
              <a:defRPr b="1" sz="1500">
                <a:solidFill>
                  <a:schemeClr val="accent6"/>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6" name="Google Shape;476;p57"/>
          <p:cNvSpPr txBox="1"/>
          <p:nvPr>
            <p:ph idx="15" type="body"/>
          </p:nvPr>
        </p:nvSpPr>
        <p:spPr>
          <a:xfrm>
            <a:off x="6904013" y="3793617"/>
            <a:ext cx="2014960"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200"/>
              <a:buNone/>
              <a:defRPr b="0" sz="12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Only">
  <p:cSld name="11_Title Only">
    <p:spTree>
      <p:nvGrpSpPr>
        <p:cNvPr id="477" name="Shape 477"/>
        <p:cNvGrpSpPr/>
        <p:nvPr/>
      </p:nvGrpSpPr>
      <p:grpSpPr>
        <a:xfrm>
          <a:off x="0" y="0"/>
          <a:ext cx="0" cy="0"/>
          <a:chOff x="0" y="0"/>
          <a:chExt cx="0" cy="0"/>
        </a:xfrm>
      </p:grpSpPr>
      <p:sp>
        <p:nvSpPr>
          <p:cNvPr id="478" name="Google Shape;478;p58"/>
          <p:cNvSpPr/>
          <p:nvPr/>
        </p:nvSpPr>
        <p:spPr>
          <a:xfrm>
            <a:off x="350565" y="2921252"/>
            <a:ext cx="1871041" cy="1550429"/>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9" name="Google Shape;479;p58"/>
          <p:cNvSpPr/>
          <p:nvPr/>
        </p:nvSpPr>
        <p:spPr>
          <a:xfrm>
            <a:off x="2559033" y="2921252"/>
            <a:ext cx="1871041" cy="1550429"/>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0" name="Google Shape;480;p58"/>
          <p:cNvSpPr/>
          <p:nvPr/>
        </p:nvSpPr>
        <p:spPr>
          <a:xfrm>
            <a:off x="4767501" y="2921252"/>
            <a:ext cx="1871041" cy="1550429"/>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1" name="Google Shape;481;p58"/>
          <p:cNvSpPr/>
          <p:nvPr/>
        </p:nvSpPr>
        <p:spPr>
          <a:xfrm>
            <a:off x="6975971" y="2921252"/>
            <a:ext cx="1871041" cy="1550429"/>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2" name="Google Shape;482;p58"/>
          <p:cNvSpPr txBox="1"/>
          <p:nvPr>
            <p:ph type="title"/>
          </p:nvPr>
        </p:nvSpPr>
        <p:spPr>
          <a:xfrm>
            <a:off x="278606" y="195263"/>
            <a:ext cx="8640366"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83" name="Google Shape;483;p58"/>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484" name="Google Shape;484;p58"/>
          <p:cNvCxnSpPr/>
          <p:nvPr/>
        </p:nvCxnSpPr>
        <p:spPr>
          <a:xfrm>
            <a:off x="3592996" y="5188226"/>
            <a:ext cx="1438689" cy="0"/>
          </a:xfrm>
          <a:prstGeom prst="straightConnector1">
            <a:avLst/>
          </a:prstGeom>
          <a:noFill/>
          <a:ln cap="flat" cmpd="sng" w="9525">
            <a:solidFill>
              <a:schemeClr val="lt1"/>
            </a:solidFill>
            <a:prstDash val="solid"/>
            <a:miter lim="800000"/>
            <a:headEnd len="sm" w="sm" type="none"/>
            <a:tailEnd len="sm" w="sm" type="none"/>
          </a:ln>
        </p:spPr>
      </p:cxnSp>
      <p:sp>
        <p:nvSpPr>
          <p:cNvPr id="485" name="Google Shape;485;p58"/>
          <p:cNvSpPr/>
          <p:nvPr>
            <p:ph idx="2" type="pic"/>
          </p:nvPr>
        </p:nvSpPr>
        <p:spPr>
          <a:xfrm>
            <a:off x="350565" y="1142212"/>
            <a:ext cx="1871041" cy="1669775"/>
          </a:xfrm>
          <a:prstGeom prst="rect">
            <a:avLst/>
          </a:prstGeom>
          <a:noFill/>
          <a:ln>
            <a:noFill/>
          </a:ln>
        </p:spPr>
      </p:sp>
      <p:sp>
        <p:nvSpPr>
          <p:cNvPr id="486" name="Google Shape;486;p58"/>
          <p:cNvSpPr/>
          <p:nvPr>
            <p:ph idx="3" type="pic"/>
          </p:nvPr>
        </p:nvSpPr>
        <p:spPr>
          <a:xfrm>
            <a:off x="2559034" y="1142212"/>
            <a:ext cx="1871041" cy="1669775"/>
          </a:xfrm>
          <a:prstGeom prst="rect">
            <a:avLst/>
          </a:prstGeom>
          <a:noFill/>
          <a:ln>
            <a:noFill/>
          </a:ln>
        </p:spPr>
      </p:sp>
      <p:sp>
        <p:nvSpPr>
          <p:cNvPr id="487" name="Google Shape;487;p58"/>
          <p:cNvSpPr/>
          <p:nvPr>
            <p:ph idx="4" type="pic"/>
          </p:nvPr>
        </p:nvSpPr>
        <p:spPr>
          <a:xfrm>
            <a:off x="4767502" y="1142212"/>
            <a:ext cx="1871041" cy="1669775"/>
          </a:xfrm>
          <a:prstGeom prst="rect">
            <a:avLst/>
          </a:prstGeom>
          <a:noFill/>
          <a:ln>
            <a:noFill/>
          </a:ln>
        </p:spPr>
      </p:sp>
      <p:sp>
        <p:nvSpPr>
          <p:cNvPr id="488" name="Google Shape;488;p58"/>
          <p:cNvSpPr/>
          <p:nvPr>
            <p:ph idx="5" type="pic"/>
          </p:nvPr>
        </p:nvSpPr>
        <p:spPr>
          <a:xfrm>
            <a:off x="6975971" y="1142212"/>
            <a:ext cx="1871041" cy="1669775"/>
          </a:xfrm>
          <a:prstGeom prst="rect">
            <a:avLst/>
          </a:prstGeom>
          <a:noFill/>
          <a:ln>
            <a:noFill/>
          </a:ln>
        </p:spPr>
      </p:sp>
      <p:sp>
        <p:nvSpPr>
          <p:cNvPr id="489" name="Google Shape;489;p58"/>
          <p:cNvSpPr txBox="1"/>
          <p:nvPr>
            <p:ph idx="1" type="body"/>
          </p:nvPr>
        </p:nvSpPr>
        <p:spPr>
          <a:xfrm>
            <a:off x="453458" y="3092910"/>
            <a:ext cx="1665256"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500"/>
              <a:buNone/>
              <a:defRPr b="1" sz="15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0" name="Google Shape;490;p58"/>
          <p:cNvSpPr txBox="1"/>
          <p:nvPr>
            <p:ph idx="6" type="body"/>
          </p:nvPr>
        </p:nvSpPr>
        <p:spPr>
          <a:xfrm>
            <a:off x="453458" y="3659441"/>
            <a:ext cx="1665256"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200"/>
              <a:buNone/>
              <a:defRPr b="0" sz="12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1" name="Google Shape;491;p58"/>
          <p:cNvSpPr txBox="1"/>
          <p:nvPr>
            <p:ph idx="7" type="body"/>
          </p:nvPr>
        </p:nvSpPr>
        <p:spPr>
          <a:xfrm>
            <a:off x="2661926" y="3092910"/>
            <a:ext cx="1665256"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500"/>
              <a:buNone/>
              <a:defRPr b="1" sz="15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2" name="Google Shape;492;p58"/>
          <p:cNvSpPr txBox="1"/>
          <p:nvPr>
            <p:ph idx="8" type="body"/>
          </p:nvPr>
        </p:nvSpPr>
        <p:spPr>
          <a:xfrm>
            <a:off x="2661926" y="3659441"/>
            <a:ext cx="1665256"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200"/>
              <a:buNone/>
              <a:defRPr b="0" sz="12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3" name="Google Shape;493;p58"/>
          <p:cNvSpPr txBox="1"/>
          <p:nvPr>
            <p:ph idx="9" type="body"/>
          </p:nvPr>
        </p:nvSpPr>
        <p:spPr>
          <a:xfrm>
            <a:off x="4870394" y="3092910"/>
            <a:ext cx="1665256"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500"/>
              <a:buNone/>
              <a:defRPr b="1" sz="15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4" name="Google Shape;494;p58"/>
          <p:cNvSpPr txBox="1"/>
          <p:nvPr>
            <p:ph idx="13" type="body"/>
          </p:nvPr>
        </p:nvSpPr>
        <p:spPr>
          <a:xfrm>
            <a:off x="4870394" y="3659441"/>
            <a:ext cx="1665256"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200"/>
              <a:buNone/>
              <a:defRPr b="0" sz="12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5" name="Google Shape;495;p58"/>
          <p:cNvSpPr txBox="1"/>
          <p:nvPr>
            <p:ph idx="14" type="body"/>
          </p:nvPr>
        </p:nvSpPr>
        <p:spPr>
          <a:xfrm>
            <a:off x="7078865" y="3092910"/>
            <a:ext cx="1665256"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500"/>
              <a:buNone/>
              <a:defRPr b="1" sz="15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6" name="Google Shape;496;p58"/>
          <p:cNvSpPr txBox="1"/>
          <p:nvPr>
            <p:ph idx="15" type="body"/>
          </p:nvPr>
        </p:nvSpPr>
        <p:spPr>
          <a:xfrm>
            <a:off x="7078865" y="3659441"/>
            <a:ext cx="1665256" cy="500086"/>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200"/>
              <a:buNone/>
              <a:defRPr b="0" sz="12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Title Only">
  <p:cSld name="13_Title Only">
    <p:spTree>
      <p:nvGrpSpPr>
        <p:cNvPr id="497" name="Shape 497"/>
        <p:cNvGrpSpPr/>
        <p:nvPr/>
      </p:nvGrpSpPr>
      <p:grpSpPr>
        <a:xfrm>
          <a:off x="0" y="0"/>
          <a:ext cx="0" cy="0"/>
          <a:chOff x="0" y="0"/>
          <a:chExt cx="0" cy="0"/>
        </a:xfrm>
      </p:grpSpPr>
      <p:sp>
        <p:nvSpPr>
          <p:cNvPr id="498" name="Google Shape;498;p59"/>
          <p:cNvSpPr txBox="1"/>
          <p:nvPr>
            <p:ph type="title"/>
          </p:nvPr>
        </p:nvSpPr>
        <p:spPr>
          <a:xfrm>
            <a:off x="278606" y="195263"/>
            <a:ext cx="8640366"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99" name="Google Shape;499;p59"/>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500" name="Google Shape;500;p59"/>
          <p:cNvCxnSpPr/>
          <p:nvPr/>
        </p:nvCxnSpPr>
        <p:spPr>
          <a:xfrm>
            <a:off x="3592996" y="5188226"/>
            <a:ext cx="1438689" cy="0"/>
          </a:xfrm>
          <a:prstGeom prst="straightConnector1">
            <a:avLst/>
          </a:prstGeom>
          <a:noFill/>
          <a:ln cap="flat" cmpd="sng" w="9525">
            <a:solidFill>
              <a:schemeClr val="lt1"/>
            </a:solidFill>
            <a:prstDash val="solid"/>
            <a:miter lim="800000"/>
            <a:headEnd len="sm" w="sm" type="none"/>
            <a:tailEnd len="sm" w="sm" type="none"/>
          </a:ln>
        </p:spPr>
      </p:cxnSp>
      <p:sp>
        <p:nvSpPr>
          <p:cNvPr id="501" name="Google Shape;501;p59"/>
          <p:cNvSpPr/>
          <p:nvPr>
            <p:ph idx="2" type="chart"/>
          </p:nvPr>
        </p:nvSpPr>
        <p:spPr>
          <a:xfrm>
            <a:off x="278606" y="925116"/>
            <a:ext cx="8640366" cy="3725465"/>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Only">
  <p:cSld name="14_Title Only">
    <p:spTree>
      <p:nvGrpSpPr>
        <p:cNvPr id="502" name="Shape 502"/>
        <p:cNvGrpSpPr/>
        <p:nvPr/>
      </p:nvGrpSpPr>
      <p:grpSpPr>
        <a:xfrm>
          <a:off x="0" y="0"/>
          <a:ext cx="0" cy="0"/>
          <a:chOff x="0" y="0"/>
          <a:chExt cx="0" cy="0"/>
        </a:xfrm>
      </p:grpSpPr>
      <p:sp>
        <p:nvSpPr>
          <p:cNvPr id="503" name="Google Shape;503;p60"/>
          <p:cNvSpPr txBox="1"/>
          <p:nvPr>
            <p:ph type="title"/>
          </p:nvPr>
        </p:nvSpPr>
        <p:spPr>
          <a:xfrm>
            <a:off x="278606" y="195263"/>
            <a:ext cx="8640366"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04" name="Google Shape;504;p60"/>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505" name="Google Shape;505;p60"/>
          <p:cNvCxnSpPr/>
          <p:nvPr/>
        </p:nvCxnSpPr>
        <p:spPr>
          <a:xfrm>
            <a:off x="3592996" y="5188226"/>
            <a:ext cx="1438689" cy="0"/>
          </a:xfrm>
          <a:prstGeom prst="straightConnector1">
            <a:avLst/>
          </a:prstGeom>
          <a:noFill/>
          <a:ln cap="flat" cmpd="sng" w="9525">
            <a:solidFill>
              <a:schemeClr val="lt1"/>
            </a:solidFill>
            <a:prstDash val="solid"/>
            <a:miter lim="800000"/>
            <a:headEnd len="sm" w="sm" type="none"/>
            <a:tailEnd len="sm" w="sm" type="none"/>
          </a:ln>
        </p:spPr>
      </p:cxnSp>
      <p:sp>
        <p:nvSpPr>
          <p:cNvPr id="506" name="Google Shape;506;p60"/>
          <p:cNvSpPr/>
          <p:nvPr>
            <p:ph idx="2" type="chart"/>
          </p:nvPr>
        </p:nvSpPr>
        <p:spPr>
          <a:xfrm>
            <a:off x="278606" y="925116"/>
            <a:ext cx="5587966" cy="3725465"/>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07" name="Google Shape;507;p60"/>
          <p:cNvSpPr/>
          <p:nvPr>
            <p:ph idx="3" type="pic"/>
          </p:nvPr>
        </p:nvSpPr>
        <p:spPr>
          <a:xfrm>
            <a:off x="5955506" y="925116"/>
            <a:ext cx="2963466" cy="3725465"/>
          </a:xfrm>
          <a:prstGeom prst="rect">
            <a:avLst/>
          </a:prstGeom>
          <a:no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Title Only">
  <p:cSld name="15_Title Only">
    <p:spTree>
      <p:nvGrpSpPr>
        <p:cNvPr id="508" name="Shape 508"/>
        <p:cNvGrpSpPr/>
        <p:nvPr/>
      </p:nvGrpSpPr>
      <p:grpSpPr>
        <a:xfrm>
          <a:off x="0" y="0"/>
          <a:ext cx="0" cy="0"/>
          <a:chOff x="0" y="0"/>
          <a:chExt cx="0" cy="0"/>
        </a:xfrm>
      </p:grpSpPr>
      <p:sp>
        <p:nvSpPr>
          <p:cNvPr id="509" name="Google Shape;509;p61"/>
          <p:cNvSpPr txBox="1"/>
          <p:nvPr>
            <p:ph type="title"/>
          </p:nvPr>
        </p:nvSpPr>
        <p:spPr>
          <a:xfrm>
            <a:off x="278606" y="195263"/>
            <a:ext cx="8640366"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10" name="Google Shape;510;p61"/>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511" name="Google Shape;511;p61"/>
          <p:cNvCxnSpPr/>
          <p:nvPr/>
        </p:nvCxnSpPr>
        <p:spPr>
          <a:xfrm>
            <a:off x="3592996" y="5188226"/>
            <a:ext cx="1438689" cy="0"/>
          </a:xfrm>
          <a:prstGeom prst="straightConnector1">
            <a:avLst/>
          </a:prstGeom>
          <a:noFill/>
          <a:ln cap="flat" cmpd="sng" w="9525">
            <a:solidFill>
              <a:schemeClr val="lt1"/>
            </a:solidFill>
            <a:prstDash val="solid"/>
            <a:miter lim="800000"/>
            <a:headEnd len="sm" w="sm" type="none"/>
            <a:tailEnd len="sm" w="sm" type="none"/>
          </a:ln>
        </p:spPr>
      </p:cxnSp>
      <p:sp>
        <p:nvSpPr>
          <p:cNvPr id="512" name="Google Shape;512;p61"/>
          <p:cNvSpPr/>
          <p:nvPr>
            <p:ph idx="2" type="chart"/>
          </p:nvPr>
        </p:nvSpPr>
        <p:spPr>
          <a:xfrm>
            <a:off x="286061" y="925116"/>
            <a:ext cx="4134368" cy="3725465"/>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13" name="Google Shape;513;p61"/>
          <p:cNvSpPr/>
          <p:nvPr>
            <p:ph idx="3" type="chart"/>
          </p:nvPr>
        </p:nvSpPr>
        <p:spPr>
          <a:xfrm>
            <a:off x="4784605" y="925116"/>
            <a:ext cx="4134368" cy="3725465"/>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cxnSp>
        <p:nvCxnSpPr>
          <p:cNvPr id="514" name="Google Shape;514;p61"/>
          <p:cNvCxnSpPr/>
          <p:nvPr/>
        </p:nvCxnSpPr>
        <p:spPr>
          <a:xfrm>
            <a:off x="4594363" y="925116"/>
            <a:ext cx="0" cy="3725465"/>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Only">
  <p:cSld name="16_Title Only">
    <p:spTree>
      <p:nvGrpSpPr>
        <p:cNvPr id="515" name="Shape 515"/>
        <p:cNvGrpSpPr/>
        <p:nvPr/>
      </p:nvGrpSpPr>
      <p:grpSpPr>
        <a:xfrm>
          <a:off x="0" y="0"/>
          <a:ext cx="0" cy="0"/>
          <a:chOff x="0" y="0"/>
          <a:chExt cx="0" cy="0"/>
        </a:xfrm>
      </p:grpSpPr>
      <p:sp>
        <p:nvSpPr>
          <p:cNvPr id="516" name="Google Shape;516;p62"/>
          <p:cNvSpPr txBox="1"/>
          <p:nvPr>
            <p:ph type="title"/>
          </p:nvPr>
        </p:nvSpPr>
        <p:spPr>
          <a:xfrm>
            <a:off x="278606" y="195263"/>
            <a:ext cx="8640366"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17" name="Google Shape;517;p62"/>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518" name="Google Shape;518;p62"/>
          <p:cNvCxnSpPr/>
          <p:nvPr/>
        </p:nvCxnSpPr>
        <p:spPr>
          <a:xfrm>
            <a:off x="3592996" y="5188226"/>
            <a:ext cx="1438689" cy="0"/>
          </a:xfrm>
          <a:prstGeom prst="straightConnector1">
            <a:avLst/>
          </a:prstGeom>
          <a:noFill/>
          <a:ln cap="flat" cmpd="sng" w="9525">
            <a:solidFill>
              <a:schemeClr val="lt1"/>
            </a:solidFill>
            <a:prstDash val="solid"/>
            <a:miter lim="800000"/>
            <a:headEnd len="sm" w="sm" type="none"/>
            <a:tailEnd len="sm" w="sm" type="none"/>
          </a:ln>
        </p:spPr>
      </p:cxnSp>
      <p:sp>
        <p:nvSpPr>
          <p:cNvPr id="519" name="Google Shape;519;p62"/>
          <p:cNvSpPr/>
          <p:nvPr>
            <p:ph idx="2" type="chart"/>
          </p:nvPr>
        </p:nvSpPr>
        <p:spPr>
          <a:xfrm>
            <a:off x="382967" y="1022022"/>
            <a:ext cx="4164185" cy="1721174"/>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0" name="Google Shape;520;p62"/>
          <p:cNvSpPr/>
          <p:nvPr>
            <p:ph idx="3" type="chart"/>
          </p:nvPr>
        </p:nvSpPr>
        <p:spPr>
          <a:xfrm>
            <a:off x="375511" y="2835914"/>
            <a:ext cx="4164185" cy="1721174"/>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1" name="Google Shape;521;p62"/>
          <p:cNvSpPr/>
          <p:nvPr>
            <p:ph idx="4" type="chart"/>
          </p:nvPr>
        </p:nvSpPr>
        <p:spPr>
          <a:xfrm>
            <a:off x="4656482" y="1025671"/>
            <a:ext cx="4164185" cy="1721174"/>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2" name="Google Shape;522;p62"/>
          <p:cNvSpPr/>
          <p:nvPr>
            <p:ph idx="5" type="chart"/>
          </p:nvPr>
        </p:nvSpPr>
        <p:spPr>
          <a:xfrm>
            <a:off x="4649027" y="2839562"/>
            <a:ext cx="4164184" cy="1721174"/>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spTree>
      <p:nvGrpSpPr>
        <p:cNvPr id="523" name="Shape 523"/>
        <p:cNvGrpSpPr/>
        <p:nvPr/>
      </p:nvGrpSpPr>
      <p:grpSpPr>
        <a:xfrm>
          <a:off x="0" y="0"/>
          <a:ext cx="0" cy="0"/>
          <a:chOff x="0" y="0"/>
          <a:chExt cx="0" cy="0"/>
        </a:xfrm>
      </p:grpSpPr>
      <p:sp>
        <p:nvSpPr>
          <p:cNvPr id="524" name="Google Shape;524;p63"/>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25" name="Google Shape;525;p63"/>
          <p:cNvSpPr/>
          <p:nvPr>
            <p:ph idx="2" type="pic"/>
          </p:nvPr>
        </p:nvSpPr>
        <p:spPr>
          <a:xfrm>
            <a:off x="0" y="0"/>
            <a:ext cx="9144000" cy="5143499"/>
          </a:xfrm>
          <a:prstGeom prst="rect">
            <a:avLst/>
          </a:prstGeom>
          <a:solidFill>
            <a:srgbClr val="F2F2F2"/>
          </a:solidFill>
          <a:ln>
            <a:noFill/>
          </a:ln>
        </p:spPr>
      </p:sp>
      <p:sp>
        <p:nvSpPr>
          <p:cNvPr id="526" name="Google Shape;526;p63"/>
          <p:cNvSpPr txBox="1"/>
          <p:nvPr>
            <p:ph type="ctrTitle"/>
          </p:nvPr>
        </p:nvSpPr>
        <p:spPr>
          <a:xfrm>
            <a:off x="1295401" y="1753196"/>
            <a:ext cx="6553200" cy="1637108"/>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dk1"/>
              </a:buClr>
              <a:buSzPts val="8600"/>
              <a:buFont typeface="Calibri"/>
              <a:buNone/>
              <a:defRPr sz="86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7" name="Shape 527"/>
        <p:cNvGrpSpPr/>
        <p:nvPr/>
      </p:nvGrpSpPr>
      <p:grpSpPr>
        <a:xfrm>
          <a:off x="0" y="0"/>
          <a:ext cx="0" cy="0"/>
          <a:chOff x="0" y="0"/>
          <a:chExt cx="0" cy="0"/>
        </a:xfrm>
      </p:grpSpPr>
      <p:sp>
        <p:nvSpPr>
          <p:cNvPr id="528" name="Google Shape;528;p64"/>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29" name="Google Shape;529;p64"/>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530" name="Google Shape;530;p64"/>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31" name="Google Shape;531;p64"/>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2" name="Shape 532"/>
        <p:cNvGrpSpPr/>
        <p:nvPr/>
      </p:nvGrpSpPr>
      <p:grpSpPr>
        <a:xfrm>
          <a:off x="0" y="0"/>
          <a:ext cx="0" cy="0"/>
          <a:chOff x="0" y="0"/>
          <a:chExt cx="0" cy="0"/>
        </a:xfrm>
      </p:grpSpPr>
      <p:sp>
        <p:nvSpPr>
          <p:cNvPr id="533" name="Google Shape;533;p65"/>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34" name="Google Shape;534;p65"/>
          <p:cNvSpPr/>
          <p:nvPr>
            <p:ph idx="2" type="pic"/>
          </p:nvPr>
        </p:nvSpPr>
        <p:spPr>
          <a:xfrm>
            <a:off x="3887391" y="740569"/>
            <a:ext cx="4629150" cy="3655219"/>
          </a:xfrm>
          <a:prstGeom prst="rect">
            <a:avLst/>
          </a:prstGeom>
          <a:noFill/>
          <a:ln>
            <a:noFill/>
          </a:ln>
        </p:spPr>
      </p:sp>
      <p:sp>
        <p:nvSpPr>
          <p:cNvPr id="535" name="Google Shape;535;p65"/>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36" name="Google Shape;536;p65"/>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543" name="Shape 543"/>
        <p:cNvGrpSpPr/>
        <p:nvPr/>
      </p:nvGrpSpPr>
      <p:grpSpPr>
        <a:xfrm>
          <a:off x="0" y="0"/>
          <a:ext cx="0" cy="0"/>
          <a:chOff x="0" y="0"/>
          <a:chExt cx="0" cy="0"/>
        </a:xfrm>
      </p:grpSpPr>
      <p:sp>
        <p:nvSpPr>
          <p:cNvPr id="544" name="Google Shape;544;p67"/>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45" name="Google Shape;545;p67"/>
          <p:cNvSpPr/>
          <p:nvPr/>
        </p:nvSpPr>
        <p:spPr>
          <a:xfrm>
            <a:off x="150019" y="-1"/>
            <a:ext cx="8993981"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46" name="Google Shape;546;p67"/>
          <p:cNvSpPr/>
          <p:nvPr>
            <p:ph idx="2" type="pic"/>
          </p:nvPr>
        </p:nvSpPr>
        <p:spPr>
          <a:xfrm>
            <a:off x="428625" y="0"/>
            <a:ext cx="4525566" cy="5143499"/>
          </a:xfrm>
          <a:prstGeom prst="rect">
            <a:avLst/>
          </a:prstGeom>
          <a:solidFill>
            <a:srgbClr val="F2F2F2"/>
          </a:solidFill>
          <a:ln>
            <a:noFill/>
          </a:ln>
        </p:spPr>
      </p:sp>
      <p:sp>
        <p:nvSpPr>
          <p:cNvPr id="547" name="Google Shape;547;p67"/>
          <p:cNvSpPr/>
          <p:nvPr/>
        </p:nvSpPr>
        <p:spPr>
          <a:xfrm>
            <a:off x="0" y="1"/>
            <a:ext cx="278606" cy="51435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48" name="Google Shape;548;p67"/>
          <p:cNvSpPr txBox="1"/>
          <p:nvPr>
            <p:ph type="ctrTitle"/>
          </p:nvPr>
        </p:nvSpPr>
        <p:spPr>
          <a:xfrm>
            <a:off x="5179219" y="1134667"/>
            <a:ext cx="3739754" cy="244673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4500"/>
              <a:buFont typeface="Calibri"/>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49" name="Google Shape;549;p67"/>
          <p:cNvSpPr txBox="1"/>
          <p:nvPr>
            <p:ph idx="1" type="subTitle"/>
          </p:nvPr>
        </p:nvSpPr>
        <p:spPr>
          <a:xfrm>
            <a:off x="5179219" y="3695700"/>
            <a:ext cx="3739754" cy="732233"/>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50" name="Shape 550"/>
        <p:cNvGrpSpPr/>
        <p:nvPr/>
      </p:nvGrpSpPr>
      <p:grpSpPr>
        <a:xfrm>
          <a:off x="0" y="0"/>
          <a:ext cx="0" cy="0"/>
          <a:chOff x="0" y="0"/>
          <a:chExt cx="0" cy="0"/>
        </a:xfrm>
      </p:grpSpPr>
      <p:sp>
        <p:nvSpPr>
          <p:cNvPr id="551" name="Google Shape;551;p68"/>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52" name="Google Shape;552;p68"/>
          <p:cNvSpPr/>
          <p:nvPr/>
        </p:nvSpPr>
        <p:spPr>
          <a:xfrm>
            <a:off x="0" y="0"/>
            <a:ext cx="3853544"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53" name="Google Shape;553;p68"/>
          <p:cNvSpPr txBox="1"/>
          <p:nvPr>
            <p:ph type="title"/>
          </p:nvPr>
        </p:nvSpPr>
        <p:spPr>
          <a:xfrm>
            <a:off x="4964398" y="972132"/>
            <a:ext cx="3954573" cy="116368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3000"/>
              <a:buFont typeface="Calibri"/>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54" name="Google Shape;554;p68"/>
          <p:cNvSpPr txBox="1"/>
          <p:nvPr>
            <p:ph idx="1" type="body"/>
          </p:nvPr>
        </p:nvSpPr>
        <p:spPr>
          <a:xfrm>
            <a:off x="4964399" y="2305475"/>
            <a:ext cx="3954573" cy="1918097"/>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dk1"/>
              </a:buClr>
              <a:buSzPts val="1500"/>
              <a:buChar char="•"/>
              <a:defRPr sz="1500"/>
            </a:lvl1pPr>
            <a:lvl2pPr indent="-317500" lvl="1" marL="914400" algn="l">
              <a:lnSpc>
                <a:spcPct val="90000"/>
              </a:lnSpc>
              <a:spcBef>
                <a:spcPts val="400"/>
              </a:spcBef>
              <a:spcAft>
                <a:spcPts val="0"/>
              </a:spcAft>
              <a:buClr>
                <a:schemeClr val="dk1"/>
              </a:buClr>
              <a:buSzPts val="1400"/>
              <a:buChar char="•"/>
              <a:defRPr sz="1400"/>
            </a:lvl2pPr>
            <a:lvl3pPr indent="-304800" lvl="2" marL="1371600" algn="l">
              <a:lnSpc>
                <a:spcPct val="90000"/>
              </a:lnSpc>
              <a:spcBef>
                <a:spcPts val="400"/>
              </a:spcBef>
              <a:spcAft>
                <a:spcPts val="0"/>
              </a:spcAft>
              <a:buClr>
                <a:schemeClr val="dk1"/>
              </a:buClr>
              <a:buSzPts val="1200"/>
              <a:buChar char="•"/>
              <a:defRPr sz="1200"/>
            </a:lvl3pPr>
            <a:lvl4pPr indent="-298450" lvl="3" marL="1828800" algn="l">
              <a:lnSpc>
                <a:spcPct val="90000"/>
              </a:lnSpc>
              <a:spcBef>
                <a:spcPts val="400"/>
              </a:spcBef>
              <a:spcAft>
                <a:spcPts val="0"/>
              </a:spcAft>
              <a:buClr>
                <a:schemeClr val="dk1"/>
              </a:buClr>
              <a:buSzPts val="1100"/>
              <a:buChar char="•"/>
              <a:defRPr sz="1100"/>
            </a:lvl4pPr>
            <a:lvl5pPr indent="-298450" lvl="4" marL="2286000" algn="l">
              <a:lnSpc>
                <a:spcPct val="90000"/>
              </a:lnSpc>
              <a:spcBef>
                <a:spcPts val="400"/>
              </a:spcBef>
              <a:spcAft>
                <a:spcPts val="0"/>
              </a:spcAft>
              <a:buClr>
                <a:schemeClr val="dk1"/>
              </a:buClr>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55" name="Google Shape;555;p68"/>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556" name="Google Shape;556;p68"/>
          <p:cNvSpPr/>
          <p:nvPr>
            <p:ph idx="2" type="pic"/>
          </p:nvPr>
        </p:nvSpPr>
        <p:spPr>
          <a:xfrm>
            <a:off x="838201" y="762000"/>
            <a:ext cx="3853544" cy="3733800"/>
          </a:xfrm>
          <a:prstGeom prst="rect">
            <a:avLst/>
          </a:prstGeom>
          <a:solidFill>
            <a:srgbClr val="F2F2F2"/>
          </a:solidFill>
          <a:ln>
            <a:noFill/>
          </a:ln>
        </p:spPr>
      </p:sp>
      <p:sp>
        <p:nvSpPr>
          <p:cNvPr id="557" name="Google Shape;557;p68"/>
          <p:cNvSpPr/>
          <p:nvPr/>
        </p:nvSpPr>
        <p:spPr>
          <a:xfrm>
            <a:off x="0" y="4495800"/>
            <a:ext cx="3069772" cy="64770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58" name="Google Shape;558;p68"/>
          <p:cNvSpPr/>
          <p:nvPr/>
        </p:nvSpPr>
        <p:spPr>
          <a:xfrm>
            <a:off x="1621972" y="654908"/>
            <a:ext cx="3069772" cy="103932"/>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9" name="Shape 559"/>
        <p:cNvGrpSpPr/>
        <p:nvPr/>
      </p:nvGrpSpPr>
      <p:grpSpPr>
        <a:xfrm>
          <a:off x="0" y="0"/>
          <a:ext cx="0" cy="0"/>
          <a:chOff x="0" y="0"/>
          <a:chExt cx="0" cy="0"/>
        </a:xfrm>
      </p:grpSpPr>
      <p:sp>
        <p:nvSpPr>
          <p:cNvPr id="560" name="Google Shape;560;p69"/>
          <p:cNvSpPr txBox="1"/>
          <p:nvPr>
            <p:ph type="title"/>
          </p:nvPr>
        </p:nvSpPr>
        <p:spPr>
          <a:xfrm>
            <a:off x="278606" y="195263"/>
            <a:ext cx="8640365"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1" name="Google Shape;561;p69"/>
          <p:cNvSpPr txBox="1"/>
          <p:nvPr>
            <p:ph idx="1" type="body"/>
          </p:nvPr>
        </p:nvSpPr>
        <p:spPr>
          <a:xfrm>
            <a:off x="278606" y="925116"/>
            <a:ext cx="8640365" cy="3707606"/>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2" name="Google Shape;562;p69"/>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Only">
  <p:cSld name="12_Title Only">
    <p:spTree>
      <p:nvGrpSpPr>
        <p:cNvPr id="563" name="Shape 563"/>
        <p:cNvGrpSpPr/>
        <p:nvPr/>
      </p:nvGrpSpPr>
      <p:grpSpPr>
        <a:xfrm>
          <a:off x="0" y="0"/>
          <a:ext cx="0" cy="0"/>
          <a:chOff x="0" y="0"/>
          <a:chExt cx="0" cy="0"/>
        </a:xfrm>
      </p:grpSpPr>
      <p:sp>
        <p:nvSpPr>
          <p:cNvPr id="564" name="Google Shape;564;p70"/>
          <p:cNvSpPr txBox="1"/>
          <p:nvPr>
            <p:ph type="title"/>
          </p:nvPr>
        </p:nvSpPr>
        <p:spPr>
          <a:xfrm>
            <a:off x="278606" y="195263"/>
            <a:ext cx="8640366"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5" name="Google Shape;565;p70"/>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566" name="Google Shape;566;p70"/>
          <p:cNvCxnSpPr/>
          <p:nvPr/>
        </p:nvCxnSpPr>
        <p:spPr>
          <a:xfrm>
            <a:off x="3592996" y="5188226"/>
            <a:ext cx="1438689" cy="0"/>
          </a:xfrm>
          <a:prstGeom prst="straightConnector1">
            <a:avLst/>
          </a:prstGeom>
          <a:noFill/>
          <a:ln cap="flat" cmpd="sng" w="9525">
            <a:solidFill>
              <a:schemeClr val="lt1"/>
            </a:solidFill>
            <a:prstDash val="solid"/>
            <a:miter lim="800000"/>
            <a:headEnd len="sm" w="sm" type="none"/>
            <a:tailEnd len="sm" w="sm" type="none"/>
          </a:ln>
        </p:spPr>
      </p:cxnSp>
      <p:sp>
        <p:nvSpPr>
          <p:cNvPr id="567" name="Google Shape;567;p70"/>
          <p:cNvSpPr/>
          <p:nvPr>
            <p:ph idx="2" type="chart"/>
          </p:nvPr>
        </p:nvSpPr>
        <p:spPr>
          <a:xfrm>
            <a:off x="3675460" y="925116"/>
            <a:ext cx="5243513" cy="3725465"/>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68" name="Google Shape;568;p70"/>
          <p:cNvSpPr/>
          <p:nvPr/>
        </p:nvSpPr>
        <p:spPr>
          <a:xfrm>
            <a:off x="278606" y="925116"/>
            <a:ext cx="3314390" cy="3725465"/>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9" name="Google Shape;569;p70"/>
          <p:cNvSpPr txBox="1"/>
          <p:nvPr>
            <p:ph idx="1" type="body"/>
          </p:nvPr>
        </p:nvSpPr>
        <p:spPr>
          <a:xfrm>
            <a:off x="409575" y="1088231"/>
            <a:ext cx="3049191" cy="3414713"/>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lt1"/>
              </a:buClr>
              <a:buSzPts val="1800"/>
              <a:buChar char="•"/>
              <a:defRPr sz="1800">
                <a:solidFill>
                  <a:schemeClr val="lt1"/>
                </a:solidFill>
              </a:defRPr>
            </a:lvl1pPr>
            <a:lvl2pPr indent="-323850" lvl="1" marL="914400" algn="l">
              <a:lnSpc>
                <a:spcPct val="90000"/>
              </a:lnSpc>
              <a:spcBef>
                <a:spcPts val="400"/>
              </a:spcBef>
              <a:spcAft>
                <a:spcPts val="0"/>
              </a:spcAft>
              <a:buClr>
                <a:schemeClr val="lt1"/>
              </a:buClr>
              <a:buSzPts val="1500"/>
              <a:buChar char="•"/>
              <a:defRPr sz="1500">
                <a:solidFill>
                  <a:schemeClr val="lt1"/>
                </a:solidFill>
              </a:defRPr>
            </a:lvl2pPr>
            <a:lvl3pPr indent="-317500" lvl="2" marL="1371600" algn="l">
              <a:lnSpc>
                <a:spcPct val="90000"/>
              </a:lnSpc>
              <a:spcBef>
                <a:spcPts val="400"/>
              </a:spcBef>
              <a:spcAft>
                <a:spcPts val="0"/>
              </a:spcAft>
              <a:buClr>
                <a:schemeClr val="lt1"/>
              </a:buClr>
              <a:buSzPts val="1400"/>
              <a:buChar char="•"/>
              <a:defRPr sz="1400">
                <a:solidFill>
                  <a:schemeClr val="lt1"/>
                </a:solidFill>
              </a:defRPr>
            </a:lvl3pPr>
            <a:lvl4pPr indent="-304800" lvl="3" marL="1828800" algn="l">
              <a:lnSpc>
                <a:spcPct val="90000"/>
              </a:lnSpc>
              <a:spcBef>
                <a:spcPts val="400"/>
              </a:spcBef>
              <a:spcAft>
                <a:spcPts val="0"/>
              </a:spcAft>
              <a:buClr>
                <a:schemeClr val="lt1"/>
              </a:buClr>
              <a:buSzPts val="1200"/>
              <a:buChar char="•"/>
              <a:defRPr sz="1200">
                <a:solidFill>
                  <a:schemeClr val="lt1"/>
                </a:solidFill>
              </a:defRPr>
            </a:lvl4pPr>
            <a:lvl5pPr indent="-304800" lvl="4" marL="2286000" algn="l">
              <a:lnSpc>
                <a:spcPct val="90000"/>
              </a:lnSpc>
              <a:spcBef>
                <a:spcPts val="400"/>
              </a:spcBef>
              <a:spcAft>
                <a:spcPts val="0"/>
              </a:spcAft>
              <a:buClr>
                <a:schemeClr val="lt1"/>
              </a:buClr>
              <a:buSzPts val="1200"/>
              <a:buChar char="•"/>
              <a:defRPr sz="12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ection Header">
  <p:cSld name="4_Section Header">
    <p:spTree>
      <p:nvGrpSpPr>
        <p:cNvPr id="570" name="Shape 570"/>
        <p:cNvGrpSpPr/>
        <p:nvPr/>
      </p:nvGrpSpPr>
      <p:grpSpPr>
        <a:xfrm>
          <a:off x="0" y="0"/>
          <a:ext cx="0" cy="0"/>
          <a:chOff x="0" y="0"/>
          <a:chExt cx="0" cy="0"/>
        </a:xfrm>
      </p:grpSpPr>
      <p:sp>
        <p:nvSpPr>
          <p:cNvPr id="571" name="Google Shape;571;p71"/>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2" name="Google Shape;572;p71"/>
          <p:cNvSpPr txBox="1"/>
          <p:nvPr>
            <p:ph type="title"/>
          </p:nvPr>
        </p:nvSpPr>
        <p:spPr>
          <a:xfrm>
            <a:off x="657225" y="3304655"/>
            <a:ext cx="7829550" cy="881583"/>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accent1"/>
              </a:buClr>
              <a:buSzPts val="4500"/>
              <a:buFont typeface="Calibri"/>
              <a:buNone/>
              <a:defRPr sz="4500">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3" name="Google Shape;573;p71"/>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574" name="Google Shape;574;p71"/>
          <p:cNvSpPr/>
          <p:nvPr/>
        </p:nvSpPr>
        <p:spPr>
          <a:xfrm>
            <a:off x="0" y="0"/>
            <a:ext cx="9143999" cy="2135981"/>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5" name="Google Shape;575;p71"/>
          <p:cNvSpPr/>
          <p:nvPr>
            <p:ph idx="2" type="pic"/>
          </p:nvPr>
        </p:nvSpPr>
        <p:spPr>
          <a:xfrm>
            <a:off x="278607" y="195263"/>
            <a:ext cx="8640366" cy="2743199"/>
          </a:xfrm>
          <a:prstGeom prst="rect">
            <a:avLst/>
          </a:prstGeom>
          <a:solidFill>
            <a:srgbClr val="F2F2F2"/>
          </a:solidFill>
          <a:ln>
            <a:noFill/>
          </a:ln>
        </p:spPr>
      </p:sp>
      <p:sp>
        <p:nvSpPr>
          <p:cNvPr id="576" name="Google Shape;576;p71"/>
          <p:cNvSpPr/>
          <p:nvPr/>
        </p:nvSpPr>
        <p:spPr>
          <a:xfrm>
            <a:off x="4346971" y="2935562"/>
            <a:ext cx="450056" cy="218924"/>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Only">
  <p:cSld name="5_Title Only">
    <p:spTree>
      <p:nvGrpSpPr>
        <p:cNvPr id="577" name="Shape 577"/>
        <p:cNvGrpSpPr/>
        <p:nvPr/>
      </p:nvGrpSpPr>
      <p:grpSpPr>
        <a:xfrm>
          <a:off x="0" y="0"/>
          <a:ext cx="0" cy="0"/>
          <a:chOff x="0" y="0"/>
          <a:chExt cx="0" cy="0"/>
        </a:xfrm>
      </p:grpSpPr>
      <p:sp>
        <p:nvSpPr>
          <p:cNvPr id="578" name="Google Shape;578;p72"/>
          <p:cNvSpPr txBox="1"/>
          <p:nvPr>
            <p:ph type="title"/>
          </p:nvPr>
        </p:nvSpPr>
        <p:spPr>
          <a:xfrm>
            <a:off x="278606" y="195263"/>
            <a:ext cx="8640365"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9" name="Google Shape;579;p72"/>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580" name="Google Shape;580;p72"/>
          <p:cNvSpPr/>
          <p:nvPr/>
        </p:nvSpPr>
        <p:spPr>
          <a:xfrm>
            <a:off x="278606" y="925116"/>
            <a:ext cx="2082266" cy="3725465"/>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81" name="Google Shape;581;p72"/>
          <p:cNvSpPr/>
          <p:nvPr/>
        </p:nvSpPr>
        <p:spPr>
          <a:xfrm>
            <a:off x="2464640" y="925116"/>
            <a:ext cx="2082266" cy="3725465"/>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82" name="Google Shape;582;p72"/>
          <p:cNvSpPr/>
          <p:nvPr/>
        </p:nvSpPr>
        <p:spPr>
          <a:xfrm>
            <a:off x="4650673" y="925116"/>
            <a:ext cx="2082266" cy="3725465"/>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83" name="Google Shape;583;p72"/>
          <p:cNvSpPr/>
          <p:nvPr/>
        </p:nvSpPr>
        <p:spPr>
          <a:xfrm>
            <a:off x="6836706" y="934641"/>
            <a:ext cx="2082266" cy="3725465"/>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584" name="Google Shape;584;p72"/>
          <p:cNvCxnSpPr/>
          <p:nvPr/>
        </p:nvCxnSpPr>
        <p:spPr>
          <a:xfrm>
            <a:off x="443439" y="2790825"/>
            <a:ext cx="1752600" cy="0"/>
          </a:xfrm>
          <a:prstGeom prst="straightConnector1">
            <a:avLst/>
          </a:prstGeom>
          <a:noFill/>
          <a:ln cap="flat" cmpd="sng" w="9525">
            <a:solidFill>
              <a:schemeClr val="lt1"/>
            </a:solidFill>
            <a:prstDash val="solid"/>
            <a:miter lim="800000"/>
            <a:headEnd len="sm" w="sm" type="none"/>
            <a:tailEnd len="sm" w="sm" type="none"/>
          </a:ln>
        </p:spPr>
      </p:cxnSp>
      <p:cxnSp>
        <p:nvCxnSpPr>
          <p:cNvPr id="585" name="Google Shape;585;p72"/>
          <p:cNvCxnSpPr/>
          <p:nvPr/>
        </p:nvCxnSpPr>
        <p:spPr>
          <a:xfrm>
            <a:off x="2629472" y="2790825"/>
            <a:ext cx="1752600" cy="0"/>
          </a:xfrm>
          <a:prstGeom prst="straightConnector1">
            <a:avLst/>
          </a:prstGeom>
          <a:noFill/>
          <a:ln cap="flat" cmpd="sng" w="9525">
            <a:solidFill>
              <a:schemeClr val="lt1"/>
            </a:solidFill>
            <a:prstDash val="solid"/>
            <a:miter lim="800000"/>
            <a:headEnd len="sm" w="sm" type="none"/>
            <a:tailEnd len="sm" w="sm" type="none"/>
          </a:ln>
        </p:spPr>
      </p:cxnSp>
      <p:cxnSp>
        <p:nvCxnSpPr>
          <p:cNvPr id="586" name="Google Shape;586;p72"/>
          <p:cNvCxnSpPr/>
          <p:nvPr/>
        </p:nvCxnSpPr>
        <p:spPr>
          <a:xfrm>
            <a:off x="4815506" y="2790825"/>
            <a:ext cx="1752600" cy="0"/>
          </a:xfrm>
          <a:prstGeom prst="straightConnector1">
            <a:avLst/>
          </a:prstGeom>
          <a:noFill/>
          <a:ln cap="flat" cmpd="sng" w="9525">
            <a:solidFill>
              <a:schemeClr val="lt1"/>
            </a:solidFill>
            <a:prstDash val="solid"/>
            <a:miter lim="800000"/>
            <a:headEnd len="sm" w="sm" type="none"/>
            <a:tailEnd len="sm" w="sm" type="none"/>
          </a:ln>
        </p:spPr>
      </p:cxnSp>
      <p:cxnSp>
        <p:nvCxnSpPr>
          <p:cNvPr id="587" name="Google Shape;587;p72"/>
          <p:cNvCxnSpPr/>
          <p:nvPr/>
        </p:nvCxnSpPr>
        <p:spPr>
          <a:xfrm>
            <a:off x="7001539" y="2790825"/>
            <a:ext cx="1752600" cy="0"/>
          </a:xfrm>
          <a:prstGeom prst="straightConnector1">
            <a:avLst/>
          </a:prstGeom>
          <a:noFill/>
          <a:ln cap="flat" cmpd="sng" w="9525">
            <a:solidFill>
              <a:schemeClr val="lt1"/>
            </a:solidFill>
            <a:prstDash val="solid"/>
            <a:miter lim="800000"/>
            <a:headEnd len="sm" w="sm" type="none"/>
            <a:tailEnd len="sm" w="sm" type="none"/>
          </a:ln>
        </p:spPr>
      </p:cxnSp>
      <p:sp>
        <p:nvSpPr>
          <p:cNvPr id="588" name="Google Shape;588;p72"/>
          <p:cNvSpPr/>
          <p:nvPr>
            <p:ph idx="2" type="pic"/>
          </p:nvPr>
        </p:nvSpPr>
        <p:spPr>
          <a:xfrm>
            <a:off x="657225" y="1304925"/>
            <a:ext cx="1266825" cy="1047750"/>
          </a:xfrm>
          <a:prstGeom prst="rect">
            <a:avLst/>
          </a:prstGeom>
          <a:noFill/>
          <a:ln>
            <a:noFill/>
          </a:ln>
        </p:spPr>
      </p:sp>
      <p:sp>
        <p:nvSpPr>
          <p:cNvPr id="589" name="Google Shape;589;p72"/>
          <p:cNvSpPr/>
          <p:nvPr>
            <p:ph idx="3" type="pic"/>
          </p:nvPr>
        </p:nvSpPr>
        <p:spPr>
          <a:xfrm>
            <a:off x="2872360" y="3197424"/>
            <a:ext cx="1266825" cy="1047750"/>
          </a:xfrm>
          <a:prstGeom prst="rect">
            <a:avLst/>
          </a:prstGeom>
          <a:noFill/>
          <a:ln>
            <a:noFill/>
          </a:ln>
        </p:spPr>
      </p:sp>
      <p:sp>
        <p:nvSpPr>
          <p:cNvPr id="590" name="Google Shape;590;p72"/>
          <p:cNvSpPr/>
          <p:nvPr>
            <p:ph idx="4" type="pic"/>
          </p:nvPr>
        </p:nvSpPr>
        <p:spPr>
          <a:xfrm>
            <a:off x="5058393" y="1304925"/>
            <a:ext cx="1266825" cy="1047750"/>
          </a:xfrm>
          <a:prstGeom prst="rect">
            <a:avLst/>
          </a:prstGeom>
          <a:noFill/>
          <a:ln>
            <a:noFill/>
          </a:ln>
        </p:spPr>
      </p:sp>
      <p:sp>
        <p:nvSpPr>
          <p:cNvPr id="591" name="Google Shape;591;p72"/>
          <p:cNvSpPr/>
          <p:nvPr>
            <p:ph idx="5" type="pic"/>
          </p:nvPr>
        </p:nvSpPr>
        <p:spPr>
          <a:xfrm>
            <a:off x="7244426" y="3197424"/>
            <a:ext cx="1266825" cy="1047750"/>
          </a:xfrm>
          <a:prstGeom prst="rect">
            <a:avLst/>
          </a:prstGeom>
          <a:noFill/>
          <a:ln>
            <a:noFill/>
          </a:ln>
        </p:spPr>
      </p:sp>
      <p:sp>
        <p:nvSpPr>
          <p:cNvPr id="592" name="Google Shape;592;p72"/>
          <p:cNvSpPr txBox="1"/>
          <p:nvPr>
            <p:ph idx="1" type="body"/>
          </p:nvPr>
        </p:nvSpPr>
        <p:spPr>
          <a:xfrm>
            <a:off x="442913" y="2962275"/>
            <a:ext cx="1752600" cy="139065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93" name="Google Shape;593;p72"/>
          <p:cNvSpPr txBox="1"/>
          <p:nvPr>
            <p:ph idx="6" type="body"/>
          </p:nvPr>
        </p:nvSpPr>
        <p:spPr>
          <a:xfrm>
            <a:off x="2629472" y="1196876"/>
            <a:ext cx="1752600" cy="1390650"/>
          </a:xfrm>
          <a:prstGeom prst="rect">
            <a:avLst/>
          </a:prstGeom>
          <a:noFill/>
          <a:ln>
            <a:noFill/>
          </a:ln>
        </p:spPr>
        <p:txBody>
          <a:bodyPr anchorCtr="0" anchor="b"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94" name="Google Shape;594;p72"/>
          <p:cNvSpPr txBox="1"/>
          <p:nvPr>
            <p:ph idx="7" type="body"/>
          </p:nvPr>
        </p:nvSpPr>
        <p:spPr>
          <a:xfrm>
            <a:off x="4815506" y="2962275"/>
            <a:ext cx="1752600" cy="139065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95" name="Google Shape;595;p72"/>
          <p:cNvSpPr txBox="1"/>
          <p:nvPr>
            <p:ph idx="8" type="body"/>
          </p:nvPr>
        </p:nvSpPr>
        <p:spPr>
          <a:xfrm>
            <a:off x="7001539" y="1196876"/>
            <a:ext cx="1752600" cy="1390650"/>
          </a:xfrm>
          <a:prstGeom prst="rect">
            <a:avLst/>
          </a:prstGeom>
          <a:noFill/>
          <a:ln>
            <a:noFill/>
          </a:ln>
        </p:spPr>
        <p:txBody>
          <a:bodyPr anchorCtr="0" anchor="b"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400"/>
              <a:buNone/>
              <a:defRPr sz="1400">
                <a:solidFill>
                  <a:schemeClr val="lt1"/>
                </a:solidFill>
              </a:defRPr>
            </a:lvl1pPr>
            <a:lvl2pPr indent="-228600" lvl="1" marL="914400" algn="l">
              <a:lnSpc>
                <a:spcPct val="90000"/>
              </a:lnSpc>
              <a:spcBef>
                <a:spcPts val="400"/>
              </a:spcBef>
              <a:spcAft>
                <a:spcPts val="0"/>
              </a:spcAft>
              <a:buClr>
                <a:schemeClr val="lt1"/>
              </a:buClr>
              <a:buSzPts val="1200"/>
              <a:buNone/>
              <a:defRPr sz="1200">
                <a:solidFill>
                  <a:schemeClr val="lt1"/>
                </a:solidFill>
              </a:defRPr>
            </a:lvl2pPr>
            <a:lvl3pPr indent="-228600" lvl="2" marL="1371600" algn="l">
              <a:lnSpc>
                <a:spcPct val="90000"/>
              </a:lnSpc>
              <a:spcBef>
                <a:spcPts val="400"/>
              </a:spcBef>
              <a:spcAft>
                <a:spcPts val="0"/>
              </a:spcAft>
              <a:buClr>
                <a:schemeClr val="lt1"/>
              </a:buClr>
              <a:buSzPts val="1100"/>
              <a:buNone/>
              <a:defRPr sz="1100">
                <a:solidFill>
                  <a:schemeClr val="lt1"/>
                </a:solidFill>
              </a:defRPr>
            </a:lvl3pPr>
            <a:lvl4pPr indent="-228600" lvl="3" marL="1828800" algn="l">
              <a:lnSpc>
                <a:spcPct val="90000"/>
              </a:lnSpc>
              <a:spcBef>
                <a:spcPts val="400"/>
              </a:spcBef>
              <a:spcAft>
                <a:spcPts val="0"/>
              </a:spcAft>
              <a:buClr>
                <a:schemeClr val="lt1"/>
              </a:buClr>
              <a:buSzPts val="900"/>
              <a:buNone/>
              <a:defRPr sz="900">
                <a:solidFill>
                  <a:schemeClr val="lt1"/>
                </a:solidFill>
              </a:defRPr>
            </a:lvl4pPr>
            <a:lvl5pPr indent="-228600" lvl="4" marL="2286000" algn="l">
              <a:lnSpc>
                <a:spcPct val="90000"/>
              </a:lnSpc>
              <a:spcBef>
                <a:spcPts val="400"/>
              </a:spcBef>
              <a:spcAft>
                <a:spcPts val="0"/>
              </a:spcAft>
              <a:buClr>
                <a:schemeClr val="lt1"/>
              </a:buClr>
              <a:buSzPts val="900"/>
              <a:buNone/>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96" name="Shape 596"/>
        <p:cNvGrpSpPr/>
        <p:nvPr/>
      </p:nvGrpSpPr>
      <p:grpSpPr>
        <a:xfrm>
          <a:off x="0" y="0"/>
          <a:ext cx="0" cy="0"/>
          <a:chOff x="0" y="0"/>
          <a:chExt cx="0" cy="0"/>
        </a:xfrm>
      </p:grpSpPr>
      <p:sp>
        <p:nvSpPr>
          <p:cNvPr id="597" name="Google Shape;597;p73"/>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98" name="Google Shape;598;p73"/>
          <p:cNvSpPr/>
          <p:nvPr>
            <p:ph idx="2" type="pic"/>
          </p:nvPr>
        </p:nvSpPr>
        <p:spPr>
          <a:xfrm>
            <a:off x="0" y="0"/>
            <a:ext cx="9144000" cy="3336131"/>
          </a:xfrm>
          <a:prstGeom prst="rect">
            <a:avLst/>
          </a:prstGeom>
          <a:solidFill>
            <a:srgbClr val="F2F2F2"/>
          </a:solidFill>
          <a:ln>
            <a:noFill/>
          </a:ln>
        </p:spPr>
      </p:sp>
      <p:sp>
        <p:nvSpPr>
          <p:cNvPr id="599" name="Google Shape;599;p73"/>
          <p:cNvSpPr/>
          <p:nvPr/>
        </p:nvSpPr>
        <p:spPr>
          <a:xfrm>
            <a:off x="0" y="3336131"/>
            <a:ext cx="9144000" cy="1807369"/>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00" name="Google Shape;600;p73"/>
          <p:cNvSpPr txBox="1"/>
          <p:nvPr>
            <p:ph type="ctrTitle"/>
          </p:nvPr>
        </p:nvSpPr>
        <p:spPr>
          <a:xfrm>
            <a:off x="278606" y="3413522"/>
            <a:ext cx="8640366" cy="882253"/>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4500"/>
              <a:buFont typeface="Calibri"/>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1" name="Google Shape;601;p73"/>
          <p:cNvSpPr txBox="1"/>
          <p:nvPr>
            <p:ph idx="1" type="subTitle"/>
          </p:nvPr>
        </p:nvSpPr>
        <p:spPr>
          <a:xfrm>
            <a:off x="278606" y="4373166"/>
            <a:ext cx="8640366" cy="413147"/>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602" name="Shape 602"/>
        <p:cNvGrpSpPr/>
        <p:nvPr/>
      </p:nvGrpSpPr>
      <p:grpSpPr>
        <a:xfrm>
          <a:off x="0" y="0"/>
          <a:ext cx="0" cy="0"/>
          <a:chOff x="0" y="0"/>
          <a:chExt cx="0" cy="0"/>
        </a:xfrm>
      </p:grpSpPr>
      <p:sp>
        <p:nvSpPr>
          <p:cNvPr id="603" name="Google Shape;603;p74"/>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04" name="Google Shape;604;p74"/>
          <p:cNvSpPr/>
          <p:nvPr>
            <p:ph idx="2" type="pic"/>
          </p:nvPr>
        </p:nvSpPr>
        <p:spPr>
          <a:xfrm>
            <a:off x="0" y="0"/>
            <a:ext cx="9144000" cy="5143499"/>
          </a:xfrm>
          <a:prstGeom prst="rect">
            <a:avLst/>
          </a:prstGeom>
          <a:solidFill>
            <a:srgbClr val="F2F2F2"/>
          </a:solidFill>
          <a:ln>
            <a:noFill/>
          </a:ln>
        </p:spPr>
      </p:sp>
      <p:sp>
        <p:nvSpPr>
          <p:cNvPr id="605" name="Google Shape;605;p74"/>
          <p:cNvSpPr txBox="1"/>
          <p:nvPr>
            <p:ph type="ctrTitle"/>
          </p:nvPr>
        </p:nvSpPr>
        <p:spPr>
          <a:xfrm>
            <a:off x="2577457" y="1334692"/>
            <a:ext cx="3989086" cy="1637108"/>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100"/>
              <a:buFont typeface="Calibri"/>
              <a:buNone/>
              <a:defRPr sz="41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6" name="Google Shape;606;p74"/>
          <p:cNvSpPr txBox="1"/>
          <p:nvPr>
            <p:ph idx="1" type="subTitle"/>
          </p:nvPr>
        </p:nvSpPr>
        <p:spPr>
          <a:xfrm>
            <a:off x="2577457" y="3059312"/>
            <a:ext cx="3989086" cy="732233"/>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solidFill>
                  <a:schemeClr val="dk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607" name="Shape 607"/>
        <p:cNvGrpSpPr/>
        <p:nvPr/>
      </p:nvGrpSpPr>
      <p:grpSpPr>
        <a:xfrm>
          <a:off x="0" y="0"/>
          <a:ext cx="0" cy="0"/>
          <a:chOff x="0" y="0"/>
          <a:chExt cx="0" cy="0"/>
        </a:xfrm>
      </p:grpSpPr>
      <p:sp>
        <p:nvSpPr>
          <p:cNvPr id="608" name="Google Shape;608;p75"/>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09" name="Google Shape;609;p75"/>
          <p:cNvSpPr/>
          <p:nvPr/>
        </p:nvSpPr>
        <p:spPr>
          <a:xfrm>
            <a:off x="0" y="0"/>
            <a:ext cx="4810125" cy="51435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10" name="Google Shape;610;p75"/>
          <p:cNvSpPr/>
          <p:nvPr>
            <p:ph idx="2" type="pic"/>
          </p:nvPr>
        </p:nvSpPr>
        <p:spPr>
          <a:xfrm>
            <a:off x="3762375" y="354211"/>
            <a:ext cx="5381625" cy="4435079"/>
          </a:xfrm>
          <a:prstGeom prst="rect">
            <a:avLst/>
          </a:prstGeom>
          <a:solidFill>
            <a:srgbClr val="F2F2F2"/>
          </a:solidFill>
          <a:ln>
            <a:noFill/>
          </a:ln>
        </p:spPr>
      </p:sp>
      <p:sp>
        <p:nvSpPr>
          <p:cNvPr id="611" name="Google Shape;611;p75"/>
          <p:cNvSpPr txBox="1"/>
          <p:nvPr>
            <p:ph type="ctrTitle"/>
          </p:nvPr>
        </p:nvSpPr>
        <p:spPr>
          <a:xfrm>
            <a:off x="278607" y="1334692"/>
            <a:ext cx="3312318" cy="1637108"/>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4100"/>
              <a:buFont typeface="Calibri"/>
              <a:buNone/>
              <a:defRPr sz="41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12" name="Google Shape;612;p75"/>
          <p:cNvSpPr txBox="1"/>
          <p:nvPr>
            <p:ph idx="1" type="subTitle"/>
          </p:nvPr>
        </p:nvSpPr>
        <p:spPr>
          <a:xfrm>
            <a:off x="278607" y="3059312"/>
            <a:ext cx="3312318" cy="732233"/>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13" name="Google Shape;613;p75"/>
          <p:cNvSpPr/>
          <p:nvPr/>
        </p:nvSpPr>
        <p:spPr>
          <a:xfrm>
            <a:off x="3765947" y="276225"/>
            <a:ext cx="2369820" cy="8751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614" name="Shape 614"/>
        <p:cNvGrpSpPr/>
        <p:nvPr/>
      </p:nvGrpSpPr>
      <p:grpSpPr>
        <a:xfrm>
          <a:off x="0" y="0"/>
          <a:ext cx="0" cy="0"/>
          <a:chOff x="0" y="0"/>
          <a:chExt cx="0" cy="0"/>
        </a:xfrm>
      </p:grpSpPr>
      <p:sp>
        <p:nvSpPr>
          <p:cNvPr id="615" name="Google Shape;615;p76"/>
          <p:cNvSpPr/>
          <p:nvPr/>
        </p:nvSpPr>
        <p:spPr>
          <a:xfrm>
            <a:off x="0" y="0"/>
            <a:ext cx="91440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16" name="Google Shape;616;p76"/>
          <p:cNvSpPr/>
          <p:nvPr/>
        </p:nvSpPr>
        <p:spPr>
          <a:xfrm>
            <a:off x="6743700" y="2974180"/>
            <a:ext cx="2400300" cy="2169320"/>
          </a:xfrm>
          <a:prstGeom prst="rect">
            <a:avLst/>
          </a:prstGeom>
          <a:solidFill>
            <a:srgbClr val="3158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17" name="Google Shape;617;p76"/>
          <p:cNvSpPr/>
          <p:nvPr/>
        </p:nvSpPr>
        <p:spPr>
          <a:xfrm>
            <a:off x="0" y="0"/>
            <a:ext cx="2400300" cy="2169320"/>
          </a:xfrm>
          <a:prstGeom prst="rect">
            <a:avLst/>
          </a:prstGeom>
          <a:solidFill>
            <a:srgbClr val="20638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18" name="Google Shape;618;p76"/>
          <p:cNvSpPr/>
          <p:nvPr>
            <p:ph idx="2" type="pic"/>
          </p:nvPr>
        </p:nvSpPr>
        <p:spPr>
          <a:xfrm>
            <a:off x="278607" y="208954"/>
            <a:ext cx="8640365" cy="2362796"/>
          </a:xfrm>
          <a:prstGeom prst="rect">
            <a:avLst/>
          </a:prstGeom>
          <a:solidFill>
            <a:srgbClr val="F2F2F2"/>
          </a:solidFill>
          <a:ln>
            <a:noFill/>
          </a:ln>
        </p:spPr>
      </p:sp>
      <p:sp>
        <p:nvSpPr>
          <p:cNvPr id="619" name="Google Shape;619;p76"/>
          <p:cNvSpPr/>
          <p:nvPr/>
        </p:nvSpPr>
        <p:spPr>
          <a:xfrm>
            <a:off x="278607" y="2571750"/>
            <a:ext cx="8640365" cy="2078831"/>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0" name="Google Shape;620;p76"/>
          <p:cNvSpPr txBox="1"/>
          <p:nvPr>
            <p:ph type="ctrTitle"/>
          </p:nvPr>
        </p:nvSpPr>
        <p:spPr>
          <a:xfrm>
            <a:off x="1132880" y="2914651"/>
            <a:ext cx="6931818" cy="828675"/>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accent1"/>
              </a:buClr>
              <a:buSzPts val="4100"/>
              <a:buFont typeface="Calibri"/>
              <a:buNone/>
              <a:defRPr sz="4100">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21" name="Google Shape;621;p76"/>
          <p:cNvSpPr txBox="1"/>
          <p:nvPr>
            <p:ph idx="1" type="subTitle"/>
          </p:nvPr>
        </p:nvSpPr>
        <p:spPr>
          <a:xfrm>
            <a:off x="1132880" y="3848101"/>
            <a:ext cx="6931818" cy="40005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solidFill>
                  <a:schemeClr val="dk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622" name="Shape 622"/>
        <p:cNvGrpSpPr/>
        <p:nvPr/>
      </p:nvGrpSpPr>
      <p:grpSpPr>
        <a:xfrm>
          <a:off x="0" y="0"/>
          <a:ext cx="0" cy="0"/>
          <a:chOff x="0" y="0"/>
          <a:chExt cx="0" cy="0"/>
        </a:xfrm>
      </p:grpSpPr>
      <p:sp>
        <p:nvSpPr>
          <p:cNvPr id="623" name="Google Shape;623;p77"/>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4" name="Google Shape;624;p77"/>
          <p:cNvSpPr/>
          <p:nvPr/>
        </p:nvSpPr>
        <p:spPr>
          <a:xfrm>
            <a:off x="278606" y="1095376"/>
            <a:ext cx="4293394" cy="3555205"/>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5" name="Google Shape;625;p77"/>
          <p:cNvSpPr txBox="1"/>
          <p:nvPr>
            <p:ph type="title"/>
          </p:nvPr>
        </p:nvSpPr>
        <p:spPr>
          <a:xfrm>
            <a:off x="933450" y="195263"/>
            <a:ext cx="7277100" cy="729853"/>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dk1"/>
              </a:buClr>
              <a:buSzPts val="3300"/>
              <a:buFont typeface="Calibri"/>
              <a:buNone/>
              <a:defRPr sz="33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26" name="Google Shape;626;p77"/>
          <p:cNvSpPr txBox="1"/>
          <p:nvPr>
            <p:ph idx="1" type="body"/>
          </p:nvPr>
        </p:nvSpPr>
        <p:spPr>
          <a:xfrm>
            <a:off x="409575" y="1228724"/>
            <a:ext cx="4010025" cy="3286126"/>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lt1"/>
              </a:buClr>
              <a:buSzPts val="1800"/>
              <a:buChar char="•"/>
              <a:defRPr sz="1800">
                <a:solidFill>
                  <a:schemeClr val="lt1"/>
                </a:solidFill>
              </a:defRPr>
            </a:lvl1pPr>
            <a:lvl2pPr indent="-323850" lvl="1" marL="914400" algn="l">
              <a:lnSpc>
                <a:spcPct val="90000"/>
              </a:lnSpc>
              <a:spcBef>
                <a:spcPts val="400"/>
              </a:spcBef>
              <a:spcAft>
                <a:spcPts val="0"/>
              </a:spcAft>
              <a:buClr>
                <a:schemeClr val="lt1"/>
              </a:buClr>
              <a:buSzPts val="1500"/>
              <a:buChar char="•"/>
              <a:defRPr sz="1500">
                <a:solidFill>
                  <a:schemeClr val="lt1"/>
                </a:solidFill>
              </a:defRPr>
            </a:lvl2pPr>
            <a:lvl3pPr indent="-317500" lvl="2" marL="1371600" algn="l">
              <a:lnSpc>
                <a:spcPct val="90000"/>
              </a:lnSpc>
              <a:spcBef>
                <a:spcPts val="400"/>
              </a:spcBef>
              <a:spcAft>
                <a:spcPts val="0"/>
              </a:spcAft>
              <a:buClr>
                <a:schemeClr val="lt1"/>
              </a:buClr>
              <a:buSzPts val="1400"/>
              <a:buChar char="•"/>
              <a:defRPr sz="1400">
                <a:solidFill>
                  <a:schemeClr val="lt1"/>
                </a:solidFill>
              </a:defRPr>
            </a:lvl3pPr>
            <a:lvl4pPr indent="-304800" lvl="3" marL="1828800" algn="l">
              <a:lnSpc>
                <a:spcPct val="90000"/>
              </a:lnSpc>
              <a:spcBef>
                <a:spcPts val="400"/>
              </a:spcBef>
              <a:spcAft>
                <a:spcPts val="0"/>
              </a:spcAft>
              <a:buClr>
                <a:schemeClr val="lt1"/>
              </a:buClr>
              <a:buSzPts val="1200"/>
              <a:buChar char="•"/>
              <a:defRPr sz="1200">
                <a:solidFill>
                  <a:schemeClr val="lt1"/>
                </a:solidFill>
              </a:defRPr>
            </a:lvl4pPr>
            <a:lvl5pPr indent="-304800" lvl="4" marL="2286000" algn="l">
              <a:lnSpc>
                <a:spcPct val="90000"/>
              </a:lnSpc>
              <a:spcBef>
                <a:spcPts val="400"/>
              </a:spcBef>
              <a:spcAft>
                <a:spcPts val="0"/>
              </a:spcAft>
              <a:buClr>
                <a:schemeClr val="lt1"/>
              </a:buClr>
              <a:buSzPts val="1200"/>
              <a:buChar char="•"/>
              <a:defRPr sz="12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27" name="Google Shape;627;p77"/>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628" name="Google Shape;628;p77"/>
          <p:cNvSpPr/>
          <p:nvPr>
            <p:ph idx="2" type="pic"/>
          </p:nvPr>
        </p:nvSpPr>
        <p:spPr>
          <a:xfrm>
            <a:off x="4572000" y="1095376"/>
            <a:ext cx="4346972" cy="3555205"/>
          </a:xfrm>
          <a:prstGeom prst="rect">
            <a:avLst/>
          </a:prstGeom>
          <a:solidFill>
            <a:srgbClr val="F2F2F2"/>
          </a:solidFill>
          <a:ln>
            <a:noFill/>
          </a:ln>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629" name="Shape 629"/>
        <p:cNvGrpSpPr/>
        <p:nvPr/>
      </p:nvGrpSpPr>
      <p:grpSpPr>
        <a:xfrm>
          <a:off x="0" y="0"/>
          <a:ext cx="0" cy="0"/>
          <a:chOff x="0" y="0"/>
          <a:chExt cx="0" cy="0"/>
        </a:xfrm>
      </p:grpSpPr>
      <p:sp>
        <p:nvSpPr>
          <p:cNvPr id="630" name="Google Shape;630;p78"/>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1" name="Google Shape;631;p78"/>
          <p:cNvSpPr txBox="1"/>
          <p:nvPr>
            <p:ph type="title"/>
          </p:nvPr>
        </p:nvSpPr>
        <p:spPr>
          <a:xfrm>
            <a:off x="278607" y="195263"/>
            <a:ext cx="4121945" cy="1603772"/>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4100"/>
              <a:buFont typeface="Calibri"/>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2" name="Google Shape;632;p78"/>
          <p:cNvSpPr txBox="1"/>
          <p:nvPr>
            <p:ph idx="1" type="body"/>
          </p:nvPr>
        </p:nvSpPr>
        <p:spPr>
          <a:xfrm>
            <a:off x="278606" y="1952625"/>
            <a:ext cx="4121945" cy="2680097"/>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33" name="Google Shape;633;p78"/>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634" name="Google Shape;634;p78"/>
          <p:cNvSpPr/>
          <p:nvPr>
            <p:ph idx="2" type="pic"/>
          </p:nvPr>
        </p:nvSpPr>
        <p:spPr>
          <a:xfrm>
            <a:off x="6893418" y="477962"/>
            <a:ext cx="2019600" cy="2086905"/>
          </a:xfrm>
          <a:prstGeom prst="rect">
            <a:avLst/>
          </a:prstGeom>
          <a:solidFill>
            <a:srgbClr val="F2F2F2"/>
          </a:solidFill>
          <a:ln>
            <a:noFill/>
          </a:ln>
        </p:spPr>
      </p:sp>
      <p:sp>
        <p:nvSpPr>
          <p:cNvPr id="635" name="Google Shape;635;p78"/>
          <p:cNvSpPr/>
          <p:nvPr>
            <p:ph idx="3" type="pic"/>
          </p:nvPr>
        </p:nvSpPr>
        <p:spPr>
          <a:xfrm>
            <a:off x="4873818" y="2572532"/>
            <a:ext cx="2019600" cy="2079240"/>
          </a:xfrm>
          <a:prstGeom prst="rect">
            <a:avLst/>
          </a:prstGeom>
          <a:solidFill>
            <a:srgbClr val="F2F2F2"/>
          </a:solidFill>
          <a:ln>
            <a:noFill/>
          </a:ln>
        </p:spPr>
      </p:sp>
      <p:sp>
        <p:nvSpPr>
          <p:cNvPr id="636" name="Google Shape;636;p78"/>
          <p:cNvSpPr/>
          <p:nvPr/>
        </p:nvSpPr>
        <p:spPr>
          <a:xfrm>
            <a:off x="6967142" y="2645420"/>
            <a:ext cx="936076" cy="93607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7" name="Google Shape;637;p78"/>
          <p:cNvSpPr/>
          <p:nvPr/>
        </p:nvSpPr>
        <p:spPr>
          <a:xfrm>
            <a:off x="6466340" y="2136242"/>
            <a:ext cx="372405" cy="372405"/>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8" name="Google Shape;638;p78"/>
          <p:cNvSpPr/>
          <p:nvPr/>
        </p:nvSpPr>
        <p:spPr>
          <a:xfrm>
            <a:off x="6653173" y="1881094"/>
            <a:ext cx="185571" cy="185571"/>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9" name="Google Shape;639;p78"/>
          <p:cNvSpPr/>
          <p:nvPr/>
        </p:nvSpPr>
        <p:spPr>
          <a:xfrm>
            <a:off x="0" y="700088"/>
            <a:ext cx="225028" cy="1098947"/>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640" name="Shape 640"/>
        <p:cNvGrpSpPr/>
        <p:nvPr/>
      </p:nvGrpSpPr>
      <p:grpSpPr>
        <a:xfrm>
          <a:off x="0" y="0"/>
          <a:ext cx="0" cy="0"/>
          <a:chOff x="0" y="0"/>
          <a:chExt cx="0" cy="0"/>
        </a:xfrm>
      </p:grpSpPr>
      <p:sp>
        <p:nvSpPr>
          <p:cNvPr id="641" name="Google Shape;641;p79"/>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42" name="Google Shape;642;p79"/>
          <p:cNvSpPr txBox="1"/>
          <p:nvPr>
            <p:ph type="title"/>
          </p:nvPr>
        </p:nvSpPr>
        <p:spPr>
          <a:xfrm>
            <a:off x="278607" y="762000"/>
            <a:ext cx="2997993" cy="1876424"/>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4100"/>
              <a:buFont typeface="Calibri"/>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3" name="Google Shape;643;p79"/>
          <p:cNvSpPr txBox="1"/>
          <p:nvPr>
            <p:ph idx="1" type="body"/>
          </p:nvPr>
        </p:nvSpPr>
        <p:spPr>
          <a:xfrm>
            <a:off x="278606" y="2714625"/>
            <a:ext cx="2997994" cy="1918097"/>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dk1"/>
              </a:buClr>
              <a:buSzPts val="1500"/>
              <a:buChar char="•"/>
              <a:defRPr sz="1500"/>
            </a:lvl1pPr>
            <a:lvl2pPr indent="-317500" lvl="1" marL="914400" algn="l">
              <a:lnSpc>
                <a:spcPct val="90000"/>
              </a:lnSpc>
              <a:spcBef>
                <a:spcPts val="400"/>
              </a:spcBef>
              <a:spcAft>
                <a:spcPts val="0"/>
              </a:spcAft>
              <a:buClr>
                <a:schemeClr val="dk1"/>
              </a:buClr>
              <a:buSzPts val="1400"/>
              <a:buChar char="•"/>
              <a:defRPr sz="1400"/>
            </a:lvl2pPr>
            <a:lvl3pPr indent="-304800" lvl="2" marL="1371600" algn="l">
              <a:lnSpc>
                <a:spcPct val="90000"/>
              </a:lnSpc>
              <a:spcBef>
                <a:spcPts val="400"/>
              </a:spcBef>
              <a:spcAft>
                <a:spcPts val="0"/>
              </a:spcAft>
              <a:buClr>
                <a:schemeClr val="dk1"/>
              </a:buClr>
              <a:buSzPts val="1200"/>
              <a:buChar char="•"/>
              <a:defRPr sz="1200"/>
            </a:lvl3pPr>
            <a:lvl4pPr indent="-298450" lvl="3" marL="1828800" algn="l">
              <a:lnSpc>
                <a:spcPct val="90000"/>
              </a:lnSpc>
              <a:spcBef>
                <a:spcPts val="400"/>
              </a:spcBef>
              <a:spcAft>
                <a:spcPts val="0"/>
              </a:spcAft>
              <a:buClr>
                <a:schemeClr val="dk1"/>
              </a:buClr>
              <a:buSzPts val="1100"/>
              <a:buChar char="•"/>
              <a:defRPr sz="1100"/>
            </a:lvl4pPr>
            <a:lvl5pPr indent="-298450" lvl="4" marL="2286000" algn="l">
              <a:lnSpc>
                <a:spcPct val="90000"/>
              </a:lnSpc>
              <a:spcBef>
                <a:spcPts val="400"/>
              </a:spcBef>
              <a:spcAft>
                <a:spcPts val="0"/>
              </a:spcAft>
              <a:buClr>
                <a:schemeClr val="dk1"/>
              </a:buClr>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44" name="Google Shape;644;p79"/>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645" name="Google Shape;645;p79"/>
          <p:cNvSpPr/>
          <p:nvPr>
            <p:ph idx="2" type="pic"/>
          </p:nvPr>
        </p:nvSpPr>
        <p:spPr>
          <a:xfrm>
            <a:off x="3676651" y="464344"/>
            <a:ext cx="2590800" cy="4186238"/>
          </a:xfrm>
          <a:prstGeom prst="rect">
            <a:avLst/>
          </a:prstGeom>
          <a:solidFill>
            <a:srgbClr val="F2F2F2"/>
          </a:solidFill>
          <a:ln>
            <a:noFill/>
          </a:ln>
        </p:spPr>
      </p:sp>
      <p:sp>
        <p:nvSpPr>
          <p:cNvPr id="646" name="Google Shape;646;p79"/>
          <p:cNvSpPr/>
          <p:nvPr>
            <p:ph idx="3" type="pic"/>
          </p:nvPr>
        </p:nvSpPr>
        <p:spPr>
          <a:xfrm>
            <a:off x="6324601" y="195263"/>
            <a:ext cx="2590800" cy="4186237"/>
          </a:xfrm>
          <a:prstGeom prst="rect">
            <a:avLst/>
          </a:prstGeom>
          <a:solidFill>
            <a:srgbClr val="F2F2F2"/>
          </a:solidFill>
          <a:ln>
            <a:noFill/>
          </a:ln>
        </p:spPr>
      </p:sp>
      <p:sp>
        <p:nvSpPr>
          <p:cNvPr id="647" name="Google Shape;647;p79"/>
          <p:cNvSpPr/>
          <p:nvPr/>
        </p:nvSpPr>
        <p:spPr>
          <a:xfrm>
            <a:off x="6324601" y="4381500"/>
            <a:ext cx="2594371" cy="269081"/>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48" name="Google Shape;648;p79"/>
          <p:cNvSpPr/>
          <p:nvPr/>
        </p:nvSpPr>
        <p:spPr>
          <a:xfrm>
            <a:off x="3676651" y="179632"/>
            <a:ext cx="2594372" cy="269081"/>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49" name="Google Shape;649;p79"/>
          <p:cNvSpPr/>
          <p:nvPr/>
        </p:nvSpPr>
        <p:spPr>
          <a:xfrm>
            <a:off x="0" y="1038225"/>
            <a:ext cx="133350" cy="3343275"/>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650" name="Shape 650"/>
        <p:cNvGrpSpPr/>
        <p:nvPr/>
      </p:nvGrpSpPr>
      <p:grpSpPr>
        <a:xfrm>
          <a:off x="0" y="0"/>
          <a:ext cx="0" cy="0"/>
          <a:chOff x="0" y="0"/>
          <a:chExt cx="0" cy="0"/>
        </a:xfrm>
      </p:grpSpPr>
      <p:sp>
        <p:nvSpPr>
          <p:cNvPr id="651" name="Google Shape;651;p80"/>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52" name="Google Shape;652;p80"/>
          <p:cNvSpPr txBox="1"/>
          <p:nvPr>
            <p:ph type="title"/>
          </p:nvPr>
        </p:nvSpPr>
        <p:spPr>
          <a:xfrm>
            <a:off x="278607" y="357188"/>
            <a:ext cx="3874293" cy="1918097"/>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4100"/>
              <a:buFont typeface="Calibri"/>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3" name="Google Shape;653;p80"/>
          <p:cNvSpPr txBox="1"/>
          <p:nvPr>
            <p:ph idx="1" type="body"/>
          </p:nvPr>
        </p:nvSpPr>
        <p:spPr>
          <a:xfrm>
            <a:off x="4572000" y="357188"/>
            <a:ext cx="4346972" cy="1918097"/>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dk1"/>
              </a:buClr>
              <a:buSzPts val="1500"/>
              <a:buChar char="•"/>
              <a:defRPr sz="1500"/>
            </a:lvl1pPr>
            <a:lvl2pPr indent="-317500" lvl="1" marL="914400" algn="l">
              <a:lnSpc>
                <a:spcPct val="90000"/>
              </a:lnSpc>
              <a:spcBef>
                <a:spcPts val="400"/>
              </a:spcBef>
              <a:spcAft>
                <a:spcPts val="0"/>
              </a:spcAft>
              <a:buClr>
                <a:schemeClr val="dk1"/>
              </a:buClr>
              <a:buSzPts val="1400"/>
              <a:buChar char="•"/>
              <a:defRPr sz="1400"/>
            </a:lvl2pPr>
            <a:lvl3pPr indent="-304800" lvl="2" marL="1371600" algn="l">
              <a:lnSpc>
                <a:spcPct val="90000"/>
              </a:lnSpc>
              <a:spcBef>
                <a:spcPts val="400"/>
              </a:spcBef>
              <a:spcAft>
                <a:spcPts val="0"/>
              </a:spcAft>
              <a:buClr>
                <a:schemeClr val="dk1"/>
              </a:buClr>
              <a:buSzPts val="1200"/>
              <a:buChar char="•"/>
              <a:defRPr sz="1200"/>
            </a:lvl3pPr>
            <a:lvl4pPr indent="-298450" lvl="3" marL="1828800" algn="l">
              <a:lnSpc>
                <a:spcPct val="90000"/>
              </a:lnSpc>
              <a:spcBef>
                <a:spcPts val="400"/>
              </a:spcBef>
              <a:spcAft>
                <a:spcPts val="0"/>
              </a:spcAft>
              <a:buClr>
                <a:schemeClr val="dk1"/>
              </a:buClr>
              <a:buSzPts val="1100"/>
              <a:buChar char="•"/>
              <a:defRPr sz="1100"/>
            </a:lvl4pPr>
            <a:lvl5pPr indent="-298450" lvl="4" marL="2286000" algn="l">
              <a:lnSpc>
                <a:spcPct val="90000"/>
              </a:lnSpc>
              <a:spcBef>
                <a:spcPts val="400"/>
              </a:spcBef>
              <a:spcAft>
                <a:spcPts val="0"/>
              </a:spcAft>
              <a:buClr>
                <a:schemeClr val="dk1"/>
              </a:buClr>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4" name="Google Shape;654;p80"/>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655" name="Google Shape;655;p80"/>
          <p:cNvSpPr/>
          <p:nvPr>
            <p:ph idx="2" type="pic"/>
          </p:nvPr>
        </p:nvSpPr>
        <p:spPr>
          <a:xfrm>
            <a:off x="278607" y="2425456"/>
            <a:ext cx="8640365" cy="2225125"/>
          </a:xfrm>
          <a:prstGeom prst="rect">
            <a:avLst/>
          </a:prstGeom>
          <a:solidFill>
            <a:srgbClr val="F2F2F2"/>
          </a:solidFill>
          <a:ln>
            <a:noFill/>
          </a:ln>
        </p:spPr>
      </p:sp>
      <p:sp>
        <p:nvSpPr>
          <p:cNvPr id="656" name="Google Shape;656;p80"/>
          <p:cNvSpPr/>
          <p:nvPr/>
        </p:nvSpPr>
        <p:spPr>
          <a:xfrm>
            <a:off x="0" y="357188"/>
            <a:ext cx="123825" cy="1918097"/>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657" name="Shape 657"/>
        <p:cNvGrpSpPr/>
        <p:nvPr/>
      </p:nvGrpSpPr>
      <p:grpSpPr>
        <a:xfrm>
          <a:off x="0" y="0"/>
          <a:ext cx="0" cy="0"/>
          <a:chOff x="0" y="0"/>
          <a:chExt cx="0" cy="0"/>
        </a:xfrm>
      </p:grpSpPr>
      <p:sp>
        <p:nvSpPr>
          <p:cNvPr id="658" name="Google Shape;658;p81"/>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59" name="Google Shape;659;p81"/>
          <p:cNvSpPr txBox="1"/>
          <p:nvPr>
            <p:ph type="title"/>
          </p:nvPr>
        </p:nvSpPr>
        <p:spPr>
          <a:xfrm>
            <a:off x="278606" y="1337873"/>
            <a:ext cx="2333966" cy="2467754"/>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3000"/>
              <a:buFont typeface="Calibri"/>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0" name="Google Shape;660;p81"/>
          <p:cNvSpPr txBox="1"/>
          <p:nvPr>
            <p:ph idx="1" type="body"/>
          </p:nvPr>
        </p:nvSpPr>
        <p:spPr>
          <a:xfrm>
            <a:off x="5617027" y="1337874"/>
            <a:ext cx="3301944" cy="2467754"/>
          </a:xfrm>
          <a:prstGeom prst="rect">
            <a:avLst/>
          </a:prstGeom>
          <a:noFill/>
          <a:ln>
            <a:noFill/>
          </a:ln>
        </p:spPr>
        <p:txBody>
          <a:bodyPr anchorCtr="0" anchor="ctr" bIns="34275" lIns="68575" spcFirstLastPara="1" rIns="68575" wrap="square" tIns="34275">
            <a:normAutofit/>
          </a:bodyPr>
          <a:lstStyle>
            <a:lvl1pPr indent="-323850" lvl="0" marL="457200" algn="l">
              <a:lnSpc>
                <a:spcPct val="90000"/>
              </a:lnSpc>
              <a:spcBef>
                <a:spcPts val="800"/>
              </a:spcBef>
              <a:spcAft>
                <a:spcPts val="0"/>
              </a:spcAft>
              <a:buClr>
                <a:schemeClr val="dk1"/>
              </a:buClr>
              <a:buSzPts val="1500"/>
              <a:buChar char="•"/>
              <a:defRPr sz="1500"/>
            </a:lvl1pPr>
            <a:lvl2pPr indent="-317500" lvl="1" marL="914400" algn="l">
              <a:lnSpc>
                <a:spcPct val="90000"/>
              </a:lnSpc>
              <a:spcBef>
                <a:spcPts val="400"/>
              </a:spcBef>
              <a:spcAft>
                <a:spcPts val="0"/>
              </a:spcAft>
              <a:buClr>
                <a:schemeClr val="dk1"/>
              </a:buClr>
              <a:buSzPts val="1400"/>
              <a:buChar char="•"/>
              <a:defRPr sz="1400"/>
            </a:lvl2pPr>
            <a:lvl3pPr indent="-304800" lvl="2" marL="1371600" algn="l">
              <a:lnSpc>
                <a:spcPct val="90000"/>
              </a:lnSpc>
              <a:spcBef>
                <a:spcPts val="400"/>
              </a:spcBef>
              <a:spcAft>
                <a:spcPts val="0"/>
              </a:spcAft>
              <a:buClr>
                <a:schemeClr val="dk1"/>
              </a:buClr>
              <a:buSzPts val="1200"/>
              <a:buChar char="•"/>
              <a:defRPr sz="1200"/>
            </a:lvl3pPr>
            <a:lvl4pPr indent="-298450" lvl="3" marL="1828800" algn="l">
              <a:lnSpc>
                <a:spcPct val="90000"/>
              </a:lnSpc>
              <a:spcBef>
                <a:spcPts val="400"/>
              </a:spcBef>
              <a:spcAft>
                <a:spcPts val="0"/>
              </a:spcAft>
              <a:buClr>
                <a:schemeClr val="dk1"/>
              </a:buClr>
              <a:buSzPts val="1100"/>
              <a:buChar char="•"/>
              <a:defRPr sz="1100"/>
            </a:lvl4pPr>
            <a:lvl5pPr indent="-298450" lvl="4" marL="2286000" algn="l">
              <a:lnSpc>
                <a:spcPct val="90000"/>
              </a:lnSpc>
              <a:spcBef>
                <a:spcPts val="400"/>
              </a:spcBef>
              <a:spcAft>
                <a:spcPts val="0"/>
              </a:spcAft>
              <a:buClr>
                <a:schemeClr val="dk1"/>
              </a:buClr>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61" name="Google Shape;661;p81"/>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662" name="Google Shape;662;p81"/>
          <p:cNvSpPr/>
          <p:nvPr>
            <p:ph idx="2" type="pic"/>
          </p:nvPr>
        </p:nvSpPr>
        <p:spPr>
          <a:xfrm>
            <a:off x="2754085" y="0"/>
            <a:ext cx="2721428" cy="5143500"/>
          </a:xfrm>
          <a:prstGeom prst="rect">
            <a:avLst/>
          </a:prstGeom>
          <a:solidFill>
            <a:srgbClr val="F2F2F2"/>
          </a:solidFill>
          <a:ln>
            <a:noFill/>
          </a:ln>
        </p:spPr>
      </p:sp>
      <p:sp>
        <p:nvSpPr>
          <p:cNvPr id="663" name="Google Shape;663;p81"/>
          <p:cNvSpPr/>
          <p:nvPr/>
        </p:nvSpPr>
        <p:spPr>
          <a:xfrm>
            <a:off x="278606" y="3973286"/>
            <a:ext cx="2333966" cy="1170215"/>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64" name="Google Shape;664;p81"/>
          <p:cNvSpPr/>
          <p:nvPr/>
        </p:nvSpPr>
        <p:spPr>
          <a:xfrm>
            <a:off x="5617028" y="0"/>
            <a:ext cx="3301945" cy="1170215"/>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5" name="Shape 665"/>
        <p:cNvGrpSpPr/>
        <p:nvPr/>
      </p:nvGrpSpPr>
      <p:grpSpPr>
        <a:xfrm>
          <a:off x="0" y="0"/>
          <a:ext cx="0" cy="0"/>
          <a:chOff x="0" y="0"/>
          <a:chExt cx="0" cy="0"/>
        </a:xfrm>
      </p:grpSpPr>
      <p:sp>
        <p:nvSpPr>
          <p:cNvPr id="666" name="Google Shape;666;p82"/>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67" name="Google Shape;667;p82"/>
          <p:cNvSpPr/>
          <p:nvPr/>
        </p:nvSpPr>
        <p:spPr>
          <a:xfrm>
            <a:off x="0" y="1042307"/>
            <a:ext cx="9144000" cy="3058886"/>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68" name="Google Shape;668;p82"/>
          <p:cNvSpPr txBox="1"/>
          <p:nvPr>
            <p:ph type="title"/>
          </p:nvPr>
        </p:nvSpPr>
        <p:spPr>
          <a:xfrm>
            <a:off x="623888" y="1748688"/>
            <a:ext cx="7886700" cy="112514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4500"/>
              <a:buFont typeface="Calibri"/>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9" name="Google Shape;669;p82"/>
          <p:cNvSpPr txBox="1"/>
          <p:nvPr>
            <p:ph idx="1" type="body"/>
          </p:nvPr>
        </p:nvSpPr>
        <p:spPr>
          <a:xfrm>
            <a:off x="623888" y="2976053"/>
            <a:ext cx="7886700" cy="604157"/>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sz="1800">
                <a:solidFill>
                  <a:schemeClr val="lt1"/>
                </a:solidFill>
              </a:defRPr>
            </a:lvl1pPr>
            <a:lvl2pPr indent="-228600" lvl="1" marL="914400" algn="l">
              <a:lnSpc>
                <a:spcPct val="90000"/>
              </a:lnSpc>
              <a:spcBef>
                <a:spcPts val="400"/>
              </a:spcBef>
              <a:spcAft>
                <a:spcPts val="0"/>
              </a:spcAft>
              <a:buClr>
                <a:srgbClr val="8D8E90"/>
              </a:buClr>
              <a:buSzPts val="1500"/>
              <a:buNone/>
              <a:defRPr sz="1500">
                <a:solidFill>
                  <a:srgbClr val="8D8E90"/>
                </a:solidFill>
              </a:defRPr>
            </a:lvl2pPr>
            <a:lvl3pPr indent="-228600" lvl="2" marL="1371600" algn="l">
              <a:lnSpc>
                <a:spcPct val="90000"/>
              </a:lnSpc>
              <a:spcBef>
                <a:spcPts val="400"/>
              </a:spcBef>
              <a:spcAft>
                <a:spcPts val="0"/>
              </a:spcAft>
              <a:buClr>
                <a:srgbClr val="8D8E90"/>
              </a:buClr>
              <a:buSzPts val="1400"/>
              <a:buNone/>
              <a:defRPr sz="1400">
                <a:solidFill>
                  <a:srgbClr val="8D8E90"/>
                </a:solidFill>
              </a:defRPr>
            </a:lvl3pPr>
            <a:lvl4pPr indent="-228600" lvl="3" marL="1828800" algn="l">
              <a:lnSpc>
                <a:spcPct val="90000"/>
              </a:lnSpc>
              <a:spcBef>
                <a:spcPts val="400"/>
              </a:spcBef>
              <a:spcAft>
                <a:spcPts val="0"/>
              </a:spcAft>
              <a:buClr>
                <a:srgbClr val="8D8E90"/>
              </a:buClr>
              <a:buSzPts val="1200"/>
              <a:buNone/>
              <a:defRPr sz="1200">
                <a:solidFill>
                  <a:srgbClr val="8D8E90"/>
                </a:solidFill>
              </a:defRPr>
            </a:lvl4pPr>
            <a:lvl5pPr indent="-228600" lvl="4" marL="2286000" algn="l">
              <a:lnSpc>
                <a:spcPct val="90000"/>
              </a:lnSpc>
              <a:spcBef>
                <a:spcPts val="400"/>
              </a:spcBef>
              <a:spcAft>
                <a:spcPts val="0"/>
              </a:spcAft>
              <a:buClr>
                <a:srgbClr val="8D8E90"/>
              </a:buClr>
              <a:buSzPts val="1200"/>
              <a:buNone/>
              <a:defRPr sz="1200">
                <a:solidFill>
                  <a:srgbClr val="8D8E90"/>
                </a:solidFill>
              </a:defRPr>
            </a:lvl5pPr>
            <a:lvl6pPr indent="-228600" lvl="5" marL="2743200" algn="l">
              <a:lnSpc>
                <a:spcPct val="90000"/>
              </a:lnSpc>
              <a:spcBef>
                <a:spcPts val="400"/>
              </a:spcBef>
              <a:spcAft>
                <a:spcPts val="0"/>
              </a:spcAft>
              <a:buClr>
                <a:srgbClr val="8D8E90"/>
              </a:buClr>
              <a:buSzPts val="1200"/>
              <a:buNone/>
              <a:defRPr sz="1200">
                <a:solidFill>
                  <a:srgbClr val="8D8E90"/>
                </a:solidFill>
              </a:defRPr>
            </a:lvl6pPr>
            <a:lvl7pPr indent="-228600" lvl="6" marL="3200400" algn="l">
              <a:lnSpc>
                <a:spcPct val="90000"/>
              </a:lnSpc>
              <a:spcBef>
                <a:spcPts val="400"/>
              </a:spcBef>
              <a:spcAft>
                <a:spcPts val="0"/>
              </a:spcAft>
              <a:buClr>
                <a:srgbClr val="8D8E90"/>
              </a:buClr>
              <a:buSzPts val="1200"/>
              <a:buNone/>
              <a:defRPr sz="1200">
                <a:solidFill>
                  <a:srgbClr val="8D8E90"/>
                </a:solidFill>
              </a:defRPr>
            </a:lvl7pPr>
            <a:lvl8pPr indent="-228600" lvl="7" marL="3657600" algn="l">
              <a:lnSpc>
                <a:spcPct val="90000"/>
              </a:lnSpc>
              <a:spcBef>
                <a:spcPts val="400"/>
              </a:spcBef>
              <a:spcAft>
                <a:spcPts val="0"/>
              </a:spcAft>
              <a:buClr>
                <a:srgbClr val="8D8E90"/>
              </a:buClr>
              <a:buSzPts val="1200"/>
              <a:buNone/>
              <a:defRPr sz="1200">
                <a:solidFill>
                  <a:srgbClr val="8D8E90"/>
                </a:solidFill>
              </a:defRPr>
            </a:lvl8pPr>
            <a:lvl9pPr indent="-228600" lvl="8" marL="4114800" algn="l">
              <a:lnSpc>
                <a:spcPct val="90000"/>
              </a:lnSpc>
              <a:spcBef>
                <a:spcPts val="400"/>
              </a:spcBef>
              <a:spcAft>
                <a:spcPts val="0"/>
              </a:spcAft>
              <a:buClr>
                <a:srgbClr val="8D8E90"/>
              </a:buClr>
              <a:buSzPts val="1200"/>
              <a:buNone/>
              <a:defRPr sz="1200">
                <a:solidFill>
                  <a:srgbClr val="8D8E90"/>
                </a:solidFill>
              </a:defRPr>
            </a:lvl9pPr>
          </a:lstStyle>
          <a:p/>
        </p:txBody>
      </p:sp>
      <p:sp>
        <p:nvSpPr>
          <p:cNvPr id="670" name="Google Shape;670;p82"/>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671" name="Google Shape;671;p82"/>
          <p:cNvSpPr/>
          <p:nvPr/>
        </p:nvSpPr>
        <p:spPr>
          <a:xfrm>
            <a:off x="278606" y="435428"/>
            <a:ext cx="1180079" cy="11251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72" name="Google Shape;672;p82"/>
          <p:cNvSpPr/>
          <p:nvPr/>
        </p:nvSpPr>
        <p:spPr>
          <a:xfrm>
            <a:off x="5323115" y="3828955"/>
            <a:ext cx="3595858" cy="544475"/>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673" name="Shape 673"/>
        <p:cNvGrpSpPr/>
        <p:nvPr/>
      </p:nvGrpSpPr>
      <p:grpSpPr>
        <a:xfrm>
          <a:off x="0" y="0"/>
          <a:ext cx="0" cy="0"/>
          <a:chOff x="0" y="0"/>
          <a:chExt cx="0" cy="0"/>
        </a:xfrm>
      </p:grpSpPr>
      <p:sp>
        <p:nvSpPr>
          <p:cNvPr id="674" name="Google Shape;674;p83"/>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75" name="Google Shape;675;p83"/>
          <p:cNvSpPr/>
          <p:nvPr/>
        </p:nvSpPr>
        <p:spPr>
          <a:xfrm>
            <a:off x="0" y="0"/>
            <a:ext cx="4572000" cy="5143499"/>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76" name="Google Shape;676;p83"/>
          <p:cNvSpPr/>
          <p:nvPr>
            <p:ph idx="2" type="pic"/>
          </p:nvPr>
        </p:nvSpPr>
        <p:spPr>
          <a:xfrm>
            <a:off x="278607" y="195263"/>
            <a:ext cx="8640366" cy="4507366"/>
          </a:xfrm>
          <a:prstGeom prst="rect">
            <a:avLst/>
          </a:prstGeom>
          <a:solidFill>
            <a:srgbClr val="F2F2F2"/>
          </a:solidFill>
          <a:ln>
            <a:noFill/>
          </a:ln>
        </p:spPr>
      </p:sp>
      <p:sp>
        <p:nvSpPr>
          <p:cNvPr id="677" name="Google Shape;677;p83"/>
          <p:cNvSpPr txBox="1"/>
          <p:nvPr>
            <p:ph type="title"/>
          </p:nvPr>
        </p:nvSpPr>
        <p:spPr>
          <a:xfrm>
            <a:off x="881063" y="2968373"/>
            <a:ext cx="7215188" cy="112514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4500"/>
              <a:buFont typeface="Calibri"/>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78" name="Google Shape;678;p83"/>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679" name="Google Shape;679;p83"/>
          <p:cNvSpPr/>
          <p:nvPr/>
        </p:nvSpPr>
        <p:spPr>
          <a:xfrm>
            <a:off x="820103" y="2882546"/>
            <a:ext cx="1291590" cy="1296795"/>
          </a:xfrm>
          <a:custGeom>
            <a:rect b="b" l="l" r="r" t="t"/>
            <a:pathLst>
              <a:path extrusionOk="0" h="2730500" w="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500"/>
                                        <p:tgtEl>
                                          <p:spTgt spid="6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Header">
  <p:cSld name="2_Section Header">
    <p:spTree>
      <p:nvGrpSpPr>
        <p:cNvPr id="680" name="Shape 680"/>
        <p:cNvGrpSpPr/>
        <p:nvPr/>
      </p:nvGrpSpPr>
      <p:grpSpPr>
        <a:xfrm>
          <a:off x="0" y="0"/>
          <a:ext cx="0" cy="0"/>
          <a:chOff x="0" y="0"/>
          <a:chExt cx="0" cy="0"/>
        </a:xfrm>
      </p:grpSpPr>
      <p:sp>
        <p:nvSpPr>
          <p:cNvPr id="681" name="Google Shape;681;p84"/>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82" name="Google Shape;682;p84"/>
          <p:cNvSpPr/>
          <p:nvPr>
            <p:ph idx="2" type="pic"/>
          </p:nvPr>
        </p:nvSpPr>
        <p:spPr>
          <a:xfrm>
            <a:off x="4050506" y="195263"/>
            <a:ext cx="4874627" cy="4455319"/>
          </a:xfrm>
          <a:prstGeom prst="rect">
            <a:avLst/>
          </a:prstGeom>
          <a:solidFill>
            <a:srgbClr val="F2F2F2"/>
          </a:solidFill>
          <a:ln>
            <a:noFill/>
          </a:ln>
        </p:spPr>
      </p:sp>
      <p:sp>
        <p:nvSpPr>
          <p:cNvPr id="683" name="Google Shape;683;p84"/>
          <p:cNvSpPr txBox="1"/>
          <p:nvPr>
            <p:ph type="title"/>
          </p:nvPr>
        </p:nvSpPr>
        <p:spPr>
          <a:xfrm>
            <a:off x="278606" y="1197696"/>
            <a:ext cx="3607594" cy="2450451"/>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accent5"/>
              </a:buClr>
              <a:buSzPts val="4500"/>
              <a:buFont typeface="Calibri"/>
              <a:buNone/>
              <a:defRPr sz="4500">
                <a:solidFill>
                  <a:schemeClr val="accent5"/>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84" name="Google Shape;684;p84"/>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685" name="Google Shape;685;p84"/>
          <p:cNvSpPr/>
          <p:nvPr/>
        </p:nvSpPr>
        <p:spPr>
          <a:xfrm>
            <a:off x="2950124" y="3714505"/>
            <a:ext cx="936076" cy="93607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86" name="Google Shape;686;p84"/>
          <p:cNvSpPr/>
          <p:nvPr/>
        </p:nvSpPr>
        <p:spPr>
          <a:xfrm>
            <a:off x="278606" y="758933"/>
            <a:ext cx="372405" cy="372405"/>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87" name="Google Shape;687;p84"/>
          <p:cNvSpPr/>
          <p:nvPr/>
        </p:nvSpPr>
        <p:spPr>
          <a:xfrm>
            <a:off x="465440" y="503785"/>
            <a:ext cx="185571" cy="185571"/>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ection Header">
  <p:cSld name="3_Section Header">
    <p:spTree>
      <p:nvGrpSpPr>
        <p:cNvPr id="688" name="Shape 688"/>
        <p:cNvGrpSpPr/>
        <p:nvPr/>
      </p:nvGrpSpPr>
      <p:grpSpPr>
        <a:xfrm>
          <a:off x="0" y="0"/>
          <a:ext cx="0" cy="0"/>
          <a:chOff x="0" y="0"/>
          <a:chExt cx="0" cy="0"/>
        </a:xfrm>
      </p:grpSpPr>
      <p:sp>
        <p:nvSpPr>
          <p:cNvPr id="689" name="Google Shape;689;p85"/>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90" name="Google Shape;690;p85"/>
          <p:cNvSpPr txBox="1"/>
          <p:nvPr>
            <p:ph type="title"/>
          </p:nvPr>
        </p:nvSpPr>
        <p:spPr>
          <a:xfrm>
            <a:off x="278606" y="2938462"/>
            <a:ext cx="5186363" cy="1701253"/>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1" name="Google Shape;691;p85"/>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692" name="Google Shape;692;p85"/>
          <p:cNvSpPr/>
          <p:nvPr/>
        </p:nvSpPr>
        <p:spPr>
          <a:xfrm>
            <a:off x="3916634" y="1745456"/>
            <a:ext cx="1632346" cy="1133474"/>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93" name="Google Shape;693;p85"/>
          <p:cNvSpPr/>
          <p:nvPr/>
        </p:nvSpPr>
        <p:spPr>
          <a:xfrm>
            <a:off x="5601629" y="2938462"/>
            <a:ext cx="1632346" cy="171212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94" name="Google Shape;694;p85"/>
          <p:cNvSpPr/>
          <p:nvPr>
            <p:ph idx="2" type="pic"/>
          </p:nvPr>
        </p:nvSpPr>
        <p:spPr>
          <a:xfrm>
            <a:off x="278606" y="195263"/>
            <a:ext cx="8640367" cy="4455318"/>
          </a:xfrm>
          <a:prstGeom prst="rect">
            <a:avLst/>
          </a:prstGeom>
          <a:solidFill>
            <a:srgbClr val="F2F2F2"/>
          </a:solidFill>
          <a:ln>
            <a:noFill/>
          </a:ln>
        </p:spPr>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95" name="Shape 695"/>
        <p:cNvGrpSpPr/>
        <p:nvPr/>
      </p:nvGrpSpPr>
      <p:grpSpPr>
        <a:xfrm>
          <a:off x="0" y="0"/>
          <a:ext cx="0" cy="0"/>
          <a:chOff x="0" y="0"/>
          <a:chExt cx="0" cy="0"/>
        </a:xfrm>
      </p:grpSpPr>
      <p:sp>
        <p:nvSpPr>
          <p:cNvPr id="696" name="Google Shape;696;p86"/>
          <p:cNvSpPr/>
          <p:nvPr/>
        </p:nvSpPr>
        <p:spPr>
          <a:xfrm>
            <a:off x="278606" y="1144786"/>
            <a:ext cx="2696766" cy="342185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97" name="Google Shape;697;p86"/>
          <p:cNvSpPr/>
          <p:nvPr/>
        </p:nvSpPr>
        <p:spPr>
          <a:xfrm>
            <a:off x="6168629" y="1144786"/>
            <a:ext cx="2696766" cy="3421856"/>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98" name="Google Shape;698;p86"/>
          <p:cNvSpPr txBox="1"/>
          <p:nvPr>
            <p:ph type="title"/>
          </p:nvPr>
        </p:nvSpPr>
        <p:spPr>
          <a:xfrm>
            <a:off x="278606" y="195263"/>
            <a:ext cx="8640365"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9" name="Google Shape;699;p86"/>
          <p:cNvSpPr txBox="1"/>
          <p:nvPr>
            <p:ph idx="1" type="body"/>
          </p:nvPr>
        </p:nvSpPr>
        <p:spPr>
          <a:xfrm>
            <a:off x="435769" y="1293019"/>
            <a:ext cx="2357438" cy="314325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sz="1400">
                <a:solidFill>
                  <a:schemeClr val="lt1"/>
                </a:solidFill>
              </a:defRPr>
            </a:lvl1pPr>
            <a:lvl2pPr indent="-304800" lvl="1" marL="914400" algn="l">
              <a:lnSpc>
                <a:spcPct val="90000"/>
              </a:lnSpc>
              <a:spcBef>
                <a:spcPts val="400"/>
              </a:spcBef>
              <a:spcAft>
                <a:spcPts val="0"/>
              </a:spcAft>
              <a:buClr>
                <a:schemeClr val="lt1"/>
              </a:buClr>
              <a:buSzPts val="1200"/>
              <a:buChar char="•"/>
              <a:defRPr sz="1200">
                <a:solidFill>
                  <a:schemeClr val="lt1"/>
                </a:solidFill>
              </a:defRPr>
            </a:lvl2pPr>
            <a:lvl3pPr indent="-298450" lvl="2" marL="1371600" algn="l">
              <a:lnSpc>
                <a:spcPct val="90000"/>
              </a:lnSpc>
              <a:spcBef>
                <a:spcPts val="400"/>
              </a:spcBef>
              <a:spcAft>
                <a:spcPts val="0"/>
              </a:spcAft>
              <a:buClr>
                <a:schemeClr val="lt1"/>
              </a:buClr>
              <a:buSzPts val="1100"/>
              <a:buChar char="•"/>
              <a:defRPr sz="1100">
                <a:solidFill>
                  <a:schemeClr val="lt1"/>
                </a:solidFill>
              </a:defRPr>
            </a:lvl3pPr>
            <a:lvl4pPr indent="-285750" lvl="3" marL="1828800" algn="l">
              <a:lnSpc>
                <a:spcPct val="90000"/>
              </a:lnSpc>
              <a:spcBef>
                <a:spcPts val="400"/>
              </a:spcBef>
              <a:spcAft>
                <a:spcPts val="0"/>
              </a:spcAft>
              <a:buClr>
                <a:schemeClr val="lt1"/>
              </a:buClr>
              <a:buSzPts val="900"/>
              <a:buChar char="•"/>
              <a:defRPr sz="900">
                <a:solidFill>
                  <a:schemeClr val="lt1"/>
                </a:solidFill>
              </a:defRPr>
            </a:lvl4pPr>
            <a:lvl5pPr indent="-285750" lvl="4" marL="2286000" algn="l">
              <a:lnSpc>
                <a:spcPct val="90000"/>
              </a:lnSpc>
              <a:spcBef>
                <a:spcPts val="400"/>
              </a:spcBef>
              <a:spcAft>
                <a:spcPts val="0"/>
              </a:spcAft>
              <a:buClr>
                <a:schemeClr val="lt1"/>
              </a:buClr>
              <a:buSzPts val="900"/>
              <a:buChar char="•"/>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00" name="Google Shape;700;p86"/>
          <p:cNvSpPr txBox="1"/>
          <p:nvPr>
            <p:ph idx="2" type="body"/>
          </p:nvPr>
        </p:nvSpPr>
        <p:spPr>
          <a:xfrm>
            <a:off x="6338462" y="1284089"/>
            <a:ext cx="2357100" cy="314325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sz="1400">
                <a:solidFill>
                  <a:schemeClr val="lt1"/>
                </a:solidFill>
              </a:defRPr>
            </a:lvl1pPr>
            <a:lvl2pPr indent="-304800" lvl="1" marL="914400" algn="l">
              <a:lnSpc>
                <a:spcPct val="90000"/>
              </a:lnSpc>
              <a:spcBef>
                <a:spcPts val="400"/>
              </a:spcBef>
              <a:spcAft>
                <a:spcPts val="0"/>
              </a:spcAft>
              <a:buClr>
                <a:schemeClr val="lt1"/>
              </a:buClr>
              <a:buSzPts val="1200"/>
              <a:buChar char="•"/>
              <a:defRPr sz="1200">
                <a:solidFill>
                  <a:schemeClr val="lt1"/>
                </a:solidFill>
              </a:defRPr>
            </a:lvl2pPr>
            <a:lvl3pPr indent="-298450" lvl="2" marL="1371600" algn="l">
              <a:lnSpc>
                <a:spcPct val="90000"/>
              </a:lnSpc>
              <a:spcBef>
                <a:spcPts val="400"/>
              </a:spcBef>
              <a:spcAft>
                <a:spcPts val="0"/>
              </a:spcAft>
              <a:buClr>
                <a:schemeClr val="lt1"/>
              </a:buClr>
              <a:buSzPts val="1100"/>
              <a:buChar char="•"/>
              <a:defRPr sz="1100">
                <a:solidFill>
                  <a:schemeClr val="lt1"/>
                </a:solidFill>
              </a:defRPr>
            </a:lvl3pPr>
            <a:lvl4pPr indent="-285750" lvl="3" marL="1828800" algn="l">
              <a:lnSpc>
                <a:spcPct val="90000"/>
              </a:lnSpc>
              <a:spcBef>
                <a:spcPts val="400"/>
              </a:spcBef>
              <a:spcAft>
                <a:spcPts val="0"/>
              </a:spcAft>
              <a:buClr>
                <a:schemeClr val="lt1"/>
              </a:buClr>
              <a:buSzPts val="900"/>
              <a:buChar char="•"/>
              <a:defRPr sz="900">
                <a:solidFill>
                  <a:schemeClr val="lt1"/>
                </a:solidFill>
              </a:defRPr>
            </a:lvl4pPr>
            <a:lvl5pPr indent="-285750" lvl="4" marL="2286000" algn="l">
              <a:lnSpc>
                <a:spcPct val="90000"/>
              </a:lnSpc>
              <a:spcBef>
                <a:spcPts val="400"/>
              </a:spcBef>
              <a:spcAft>
                <a:spcPts val="0"/>
              </a:spcAft>
              <a:buClr>
                <a:schemeClr val="lt1"/>
              </a:buClr>
              <a:buSzPts val="900"/>
              <a:buChar char="•"/>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01" name="Google Shape;701;p86"/>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702" name="Google Shape;702;p86"/>
          <p:cNvSpPr/>
          <p:nvPr>
            <p:ph idx="3" type="pic"/>
          </p:nvPr>
        </p:nvSpPr>
        <p:spPr>
          <a:xfrm>
            <a:off x="2975372" y="925116"/>
            <a:ext cx="3193256" cy="3861197"/>
          </a:xfrm>
          <a:prstGeom prst="rect">
            <a:avLst/>
          </a:prstGeom>
          <a:solidFill>
            <a:srgbClr val="F2F2F2"/>
          </a:solidFill>
          <a:ln>
            <a:noFill/>
          </a:ln>
        </p:spPr>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703" name="Shape 703"/>
        <p:cNvGrpSpPr/>
        <p:nvPr/>
      </p:nvGrpSpPr>
      <p:grpSpPr>
        <a:xfrm>
          <a:off x="0" y="0"/>
          <a:ext cx="0" cy="0"/>
          <a:chOff x="0" y="0"/>
          <a:chExt cx="0" cy="0"/>
        </a:xfrm>
      </p:grpSpPr>
      <p:sp>
        <p:nvSpPr>
          <p:cNvPr id="704" name="Google Shape;704;p87"/>
          <p:cNvSpPr/>
          <p:nvPr/>
        </p:nvSpPr>
        <p:spPr>
          <a:xfrm>
            <a:off x="4650581" y="925115"/>
            <a:ext cx="4214813" cy="2050256"/>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05" name="Google Shape;705;p87"/>
          <p:cNvSpPr txBox="1"/>
          <p:nvPr>
            <p:ph type="title"/>
          </p:nvPr>
        </p:nvSpPr>
        <p:spPr>
          <a:xfrm>
            <a:off x="278606" y="195263"/>
            <a:ext cx="8640365"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6" name="Google Shape;706;p87"/>
          <p:cNvSpPr txBox="1"/>
          <p:nvPr>
            <p:ph idx="1" type="body"/>
          </p:nvPr>
        </p:nvSpPr>
        <p:spPr>
          <a:xfrm>
            <a:off x="4787291" y="1018061"/>
            <a:ext cx="3941395" cy="180364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sz="1400">
                <a:solidFill>
                  <a:schemeClr val="lt1"/>
                </a:solidFill>
              </a:defRPr>
            </a:lvl1pPr>
            <a:lvl2pPr indent="-304800" lvl="1" marL="914400" algn="l">
              <a:lnSpc>
                <a:spcPct val="90000"/>
              </a:lnSpc>
              <a:spcBef>
                <a:spcPts val="400"/>
              </a:spcBef>
              <a:spcAft>
                <a:spcPts val="0"/>
              </a:spcAft>
              <a:buClr>
                <a:schemeClr val="lt1"/>
              </a:buClr>
              <a:buSzPts val="1200"/>
              <a:buChar char="•"/>
              <a:defRPr sz="1200">
                <a:solidFill>
                  <a:schemeClr val="lt1"/>
                </a:solidFill>
              </a:defRPr>
            </a:lvl2pPr>
            <a:lvl3pPr indent="-298450" lvl="2" marL="1371600" algn="l">
              <a:lnSpc>
                <a:spcPct val="90000"/>
              </a:lnSpc>
              <a:spcBef>
                <a:spcPts val="400"/>
              </a:spcBef>
              <a:spcAft>
                <a:spcPts val="0"/>
              </a:spcAft>
              <a:buClr>
                <a:schemeClr val="lt1"/>
              </a:buClr>
              <a:buSzPts val="1100"/>
              <a:buChar char="•"/>
              <a:defRPr sz="1100">
                <a:solidFill>
                  <a:schemeClr val="lt1"/>
                </a:solidFill>
              </a:defRPr>
            </a:lvl3pPr>
            <a:lvl4pPr indent="-285750" lvl="3" marL="1828800" algn="l">
              <a:lnSpc>
                <a:spcPct val="90000"/>
              </a:lnSpc>
              <a:spcBef>
                <a:spcPts val="400"/>
              </a:spcBef>
              <a:spcAft>
                <a:spcPts val="0"/>
              </a:spcAft>
              <a:buClr>
                <a:schemeClr val="lt1"/>
              </a:buClr>
              <a:buSzPts val="900"/>
              <a:buChar char="•"/>
              <a:defRPr sz="900">
                <a:solidFill>
                  <a:schemeClr val="lt1"/>
                </a:solidFill>
              </a:defRPr>
            </a:lvl4pPr>
            <a:lvl5pPr indent="-285750" lvl="4" marL="2286000" algn="l">
              <a:lnSpc>
                <a:spcPct val="90000"/>
              </a:lnSpc>
              <a:spcBef>
                <a:spcPts val="400"/>
              </a:spcBef>
              <a:spcAft>
                <a:spcPts val="0"/>
              </a:spcAft>
              <a:buClr>
                <a:schemeClr val="lt1"/>
              </a:buClr>
              <a:buSzPts val="900"/>
              <a:buChar char="•"/>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07" name="Google Shape;707;p87"/>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708" name="Google Shape;708;p87"/>
          <p:cNvSpPr/>
          <p:nvPr>
            <p:ph idx="2" type="pic"/>
          </p:nvPr>
        </p:nvSpPr>
        <p:spPr>
          <a:xfrm>
            <a:off x="278606" y="925116"/>
            <a:ext cx="4318397" cy="1811700"/>
          </a:xfrm>
          <a:prstGeom prst="rect">
            <a:avLst/>
          </a:prstGeom>
          <a:solidFill>
            <a:srgbClr val="F2F2F2"/>
          </a:solidFill>
          <a:ln>
            <a:noFill/>
          </a:ln>
        </p:spPr>
      </p:sp>
      <p:sp>
        <p:nvSpPr>
          <p:cNvPr id="709" name="Google Shape;709;p87"/>
          <p:cNvSpPr/>
          <p:nvPr>
            <p:ph idx="3" type="pic"/>
          </p:nvPr>
        </p:nvSpPr>
        <p:spPr>
          <a:xfrm>
            <a:off x="4650581" y="2975372"/>
            <a:ext cx="4214813" cy="1810940"/>
          </a:xfrm>
          <a:prstGeom prst="rect">
            <a:avLst/>
          </a:prstGeom>
          <a:solidFill>
            <a:srgbClr val="F2F2F2"/>
          </a:solidFill>
          <a:ln>
            <a:noFill/>
          </a:ln>
        </p:spPr>
      </p:sp>
      <p:sp>
        <p:nvSpPr>
          <p:cNvPr id="710" name="Google Shape;710;p87"/>
          <p:cNvSpPr/>
          <p:nvPr/>
        </p:nvSpPr>
        <p:spPr>
          <a:xfrm>
            <a:off x="278606" y="2732849"/>
            <a:ext cx="4318397" cy="2050256"/>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11" name="Google Shape;711;p87"/>
          <p:cNvSpPr txBox="1"/>
          <p:nvPr>
            <p:ph idx="4" type="body"/>
          </p:nvPr>
        </p:nvSpPr>
        <p:spPr>
          <a:xfrm>
            <a:off x="466804" y="2886356"/>
            <a:ext cx="3942000" cy="180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sz="1400">
                <a:solidFill>
                  <a:schemeClr val="lt1"/>
                </a:solidFill>
              </a:defRPr>
            </a:lvl1pPr>
            <a:lvl2pPr indent="-304800" lvl="1" marL="914400" algn="l">
              <a:lnSpc>
                <a:spcPct val="90000"/>
              </a:lnSpc>
              <a:spcBef>
                <a:spcPts val="400"/>
              </a:spcBef>
              <a:spcAft>
                <a:spcPts val="0"/>
              </a:spcAft>
              <a:buClr>
                <a:schemeClr val="lt1"/>
              </a:buClr>
              <a:buSzPts val="1200"/>
              <a:buChar char="•"/>
              <a:defRPr sz="1200">
                <a:solidFill>
                  <a:schemeClr val="lt1"/>
                </a:solidFill>
              </a:defRPr>
            </a:lvl2pPr>
            <a:lvl3pPr indent="-298450" lvl="2" marL="1371600" algn="l">
              <a:lnSpc>
                <a:spcPct val="90000"/>
              </a:lnSpc>
              <a:spcBef>
                <a:spcPts val="400"/>
              </a:spcBef>
              <a:spcAft>
                <a:spcPts val="0"/>
              </a:spcAft>
              <a:buClr>
                <a:schemeClr val="lt1"/>
              </a:buClr>
              <a:buSzPts val="1100"/>
              <a:buChar char="•"/>
              <a:defRPr sz="1100">
                <a:solidFill>
                  <a:schemeClr val="lt1"/>
                </a:solidFill>
              </a:defRPr>
            </a:lvl3pPr>
            <a:lvl4pPr indent="-285750" lvl="3" marL="1828800" algn="l">
              <a:lnSpc>
                <a:spcPct val="90000"/>
              </a:lnSpc>
              <a:spcBef>
                <a:spcPts val="400"/>
              </a:spcBef>
              <a:spcAft>
                <a:spcPts val="0"/>
              </a:spcAft>
              <a:buClr>
                <a:schemeClr val="lt1"/>
              </a:buClr>
              <a:buSzPts val="900"/>
              <a:buChar char="•"/>
              <a:defRPr sz="900">
                <a:solidFill>
                  <a:schemeClr val="lt1"/>
                </a:solidFill>
              </a:defRPr>
            </a:lvl4pPr>
            <a:lvl5pPr indent="-285750" lvl="4" marL="2286000" algn="l">
              <a:lnSpc>
                <a:spcPct val="90000"/>
              </a:lnSpc>
              <a:spcBef>
                <a:spcPts val="400"/>
              </a:spcBef>
              <a:spcAft>
                <a:spcPts val="0"/>
              </a:spcAft>
              <a:buClr>
                <a:schemeClr val="lt1"/>
              </a:buClr>
              <a:buSzPts val="900"/>
              <a:buChar char="•"/>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spTree>
      <p:nvGrpSpPr>
        <p:cNvPr id="712" name="Shape 712"/>
        <p:cNvGrpSpPr/>
        <p:nvPr/>
      </p:nvGrpSpPr>
      <p:grpSpPr>
        <a:xfrm>
          <a:off x="0" y="0"/>
          <a:ext cx="0" cy="0"/>
          <a:chOff x="0" y="0"/>
          <a:chExt cx="0" cy="0"/>
        </a:xfrm>
      </p:grpSpPr>
      <p:sp>
        <p:nvSpPr>
          <p:cNvPr id="713" name="Google Shape;713;p88"/>
          <p:cNvSpPr txBox="1"/>
          <p:nvPr>
            <p:ph type="title"/>
          </p:nvPr>
        </p:nvSpPr>
        <p:spPr>
          <a:xfrm>
            <a:off x="278606" y="195263"/>
            <a:ext cx="8640365"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14" name="Google Shape;714;p88"/>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715" name="Google Shape;715;p88"/>
          <p:cNvSpPr/>
          <p:nvPr>
            <p:ph idx="2" type="pic"/>
          </p:nvPr>
        </p:nvSpPr>
        <p:spPr>
          <a:xfrm>
            <a:off x="278606" y="925116"/>
            <a:ext cx="8640366" cy="1786021"/>
          </a:xfrm>
          <a:prstGeom prst="rect">
            <a:avLst/>
          </a:prstGeom>
          <a:solidFill>
            <a:srgbClr val="F2F2F2"/>
          </a:solidFill>
          <a:ln>
            <a:noFill/>
          </a:ln>
        </p:spPr>
      </p:sp>
      <p:sp>
        <p:nvSpPr>
          <p:cNvPr id="716" name="Google Shape;716;p88"/>
          <p:cNvSpPr/>
          <p:nvPr/>
        </p:nvSpPr>
        <p:spPr>
          <a:xfrm>
            <a:off x="278606" y="2732849"/>
            <a:ext cx="8640366" cy="2050256"/>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17" name="Google Shape;717;p88"/>
          <p:cNvSpPr txBox="1"/>
          <p:nvPr>
            <p:ph idx="1" type="body"/>
          </p:nvPr>
        </p:nvSpPr>
        <p:spPr>
          <a:xfrm>
            <a:off x="4787291" y="2856155"/>
            <a:ext cx="3941395" cy="180364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sz="1400">
                <a:solidFill>
                  <a:schemeClr val="lt1"/>
                </a:solidFill>
              </a:defRPr>
            </a:lvl1pPr>
            <a:lvl2pPr indent="-304800" lvl="1" marL="914400" algn="l">
              <a:lnSpc>
                <a:spcPct val="90000"/>
              </a:lnSpc>
              <a:spcBef>
                <a:spcPts val="400"/>
              </a:spcBef>
              <a:spcAft>
                <a:spcPts val="0"/>
              </a:spcAft>
              <a:buClr>
                <a:schemeClr val="lt1"/>
              </a:buClr>
              <a:buSzPts val="1200"/>
              <a:buChar char="•"/>
              <a:defRPr sz="1200">
                <a:solidFill>
                  <a:schemeClr val="lt1"/>
                </a:solidFill>
              </a:defRPr>
            </a:lvl2pPr>
            <a:lvl3pPr indent="-298450" lvl="2" marL="1371600" algn="l">
              <a:lnSpc>
                <a:spcPct val="90000"/>
              </a:lnSpc>
              <a:spcBef>
                <a:spcPts val="400"/>
              </a:spcBef>
              <a:spcAft>
                <a:spcPts val="0"/>
              </a:spcAft>
              <a:buClr>
                <a:schemeClr val="lt1"/>
              </a:buClr>
              <a:buSzPts val="1100"/>
              <a:buChar char="•"/>
              <a:defRPr sz="1100">
                <a:solidFill>
                  <a:schemeClr val="lt1"/>
                </a:solidFill>
              </a:defRPr>
            </a:lvl3pPr>
            <a:lvl4pPr indent="-285750" lvl="3" marL="1828800" algn="l">
              <a:lnSpc>
                <a:spcPct val="90000"/>
              </a:lnSpc>
              <a:spcBef>
                <a:spcPts val="400"/>
              </a:spcBef>
              <a:spcAft>
                <a:spcPts val="0"/>
              </a:spcAft>
              <a:buClr>
                <a:schemeClr val="lt1"/>
              </a:buClr>
              <a:buSzPts val="900"/>
              <a:buChar char="•"/>
              <a:defRPr sz="900">
                <a:solidFill>
                  <a:schemeClr val="lt1"/>
                </a:solidFill>
              </a:defRPr>
            </a:lvl4pPr>
            <a:lvl5pPr indent="-285750" lvl="4" marL="2286000" algn="l">
              <a:lnSpc>
                <a:spcPct val="90000"/>
              </a:lnSpc>
              <a:spcBef>
                <a:spcPts val="400"/>
              </a:spcBef>
              <a:spcAft>
                <a:spcPts val="0"/>
              </a:spcAft>
              <a:buClr>
                <a:schemeClr val="lt1"/>
              </a:buClr>
              <a:buSzPts val="900"/>
              <a:buChar char="•"/>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8" name="Google Shape;718;p88"/>
          <p:cNvSpPr txBox="1"/>
          <p:nvPr>
            <p:ph idx="3" type="body"/>
          </p:nvPr>
        </p:nvSpPr>
        <p:spPr>
          <a:xfrm>
            <a:off x="466804" y="2856177"/>
            <a:ext cx="3942000" cy="180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sz="1400">
                <a:solidFill>
                  <a:schemeClr val="lt1"/>
                </a:solidFill>
              </a:defRPr>
            </a:lvl1pPr>
            <a:lvl2pPr indent="-304800" lvl="1" marL="914400" algn="l">
              <a:lnSpc>
                <a:spcPct val="90000"/>
              </a:lnSpc>
              <a:spcBef>
                <a:spcPts val="400"/>
              </a:spcBef>
              <a:spcAft>
                <a:spcPts val="0"/>
              </a:spcAft>
              <a:buClr>
                <a:schemeClr val="lt1"/>
              </a:buClr>
              <a:buSzPts val="1200"/>
              <a:buChar char="•"/>
              <a:defRPr sz="1200">
                <a:solidFill>
                  <a:schemeClr val="lt1"/>
                </a:solidFill>
              </a:defRPr>
            </a:lvl2pPr>
            <a:lvl3pPr indent="-298450" lvl="2" marL="1371600" algn="l">
              <a:lnSpc>
                <a:spcPct val="90000"/>
              </a:lnSpc>
              <a:spcBef>
                <a:spcPts val="400"/>
              </a:spcBef>
              <a:spcAft>
                <a:spcPts val="0"/>
              </a:spcAft>
              <a:buClr>
                <a:schemeClr val="lt1"/>
              </a:buClr>
              <a:buSzPts val="1100"/>
              <a:buChar char="•"/>
              <a:defRPr sz="1100">
                <a:solidFill>
                  <a:schemeClr val="lt1"/>
                </a:solidFill>
              </a:defRPr>
            </a:lvl3pPr>
            <a:lvl4pPr indent="-285750" lvl="3" marL="1828800" algn="l">
              <a:lnSpc>
                <a:spcPct val="90000"/>
              </a:lnSpc>
              <a:spcBef>
                <a:spcPts val="400"/>
              </a:spcBef>
              <a:spcAft>
                <a:spcPts val="0"/>
              </a:spcAft>
              <a:buClr>
                <a:schemeClr val="lt1"/>
              </a:buClr>
              <a:buSzPts val="900"/>
              <a:buChar char="•"/>
              <a:defRPr sz="900">
                <a:solidFill>
                  <a:schemeClr val="lt1"/>
                </a:solidFill>
              </a:defRPr>
            </a:lvl4pPr>
            <a:lvl5pPr indent="-285750" lvl="4" marL="2286000" algn="l">
              <a:lnSpc>
                <a:spcPct val="90000"/>
              </a:lnSpc>
              <a:spcBef>
                <a:spcPts val="400"/>
              </a:spcBef>
              <a:spcAft>
                <a:spcPts val="0"/>
              </a:spcAft>
              <a:buClr>
                <a:schemeClr val="lt1"/>
              </a:buClr>
              <a:buSzPts val="900"/>
              <a:buChar char="•"/>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719" name="Google Shape;719;p88"/>
          <p:cNvCxnSpPr/>
          <p:nvPr/>
        </p:nvCxnSpPr>
        <p:spPr>
          <a:xfrm>
            <a:off x="4598789" y="2831034"/>
            <a:ext cx="0" cy="1853887"/>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wo Content">
  <p:cSld name="3_Two Content">
    <p:spTree>
      <p:nvGrpSpPr>
        <p:cNvPr id="720" name="Shape 720"/>
        <p:cNvGrpSpPr/>
        <p:nvPr/>
      </p:nvGrpSpPr>
      <p:grpSpPr>
        <a:xfrm>
          <a:off x="0" y="0"/>
          <a:ext cx="0" cy="0"/>
          <a:chOff x="0" y="0"/>
          <a:chExt cx="0" cy="0"/>
        </a:xfrm>
      </p:grpSpPr>
      <p:sp>
        <p:nvSpPr>
          <p:cNvPr id="721" name="Google Shape;721;p89"/>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22" name="Google Shape;722;p89"/>
          <p:cNvSpPr/>
          <p:nvPr/>
        </p:nvSpPr>
        <p:spPr>
          <a:xfrm>
            <a:off x="5372099" y="2289476"/>
            <a:ext cx="1026400" cy="847606"/>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23" name="Google Shape;723;p89"/>
          <p:cNvSpPr txBox="1"/>
          <p:nvPr>
            <p:ph type="title"/>
          </p:nvPr>
        </p:nvSpPr>
        <p:spPr>
          <a:xfrm>
            <a:off x="278606" y="1000818"/>
            <a:ext cx="3336131" cy="1140618"/>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700"/>
              <a:buFont typeface="Calibri"/>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4" name="Google Shape;724;p89"/>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725" name="Google Shape;725;p89"/>
          <p:cNvSpPr txBox="1"/>
          <p:nvPr>
            <p:ph idx="1" type="body"/>
          </p:nvPr>
        </p:nvSpPr>
        <p:spPr>
          <a:xfrm>
            <a:off x="2707172" y="2339081"/>
            <a:ext cx="2195483" cy="2311499"/>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sz="1400">
                <a:solidFill>
                  <a:schemeClr val="dk1"/>
                </a:solidFill>
              </a:defRPr>
            </a:lvl1pPr>
            <a:lvl2pPr indent="-304800" lvl="1" marL="914400" algn="l">
              <a:lnSpc>
                <a:spcPct val="90000"/>
              </a:lnSpc>
              <a:spcBef>
                <a:spcPts val="400"/>
              </a:spcBef>
              <a:spcAft>
                <a:spcPts val="0"/>
              </a:spcAft>
              <a:buClr>
                <a:schemeClr val="dk1"/>
              </a:buClr>
              <a:buSzPts val="1200"/>
              <a:buChar char="•"/>
              <a:defRPr sz="1200">
                <a:solidFill>
                  <a:schemeClr val="dk1"/>
                </a:solidFill>
              </a:defRPr>
            </a:lvl2pPr>
            <a:lvl3pPr indent="-298450" lvl="2" marL="1371600" algn="l">
              <a:lnSpc>
                <a:spcPct val="90000"/>
              </a:lnSpc>
              <a:spcBef>
                <a:spcPts val="400"/>
              </a:spcBef>
              <a:spcAft>
                <a:spcPts val="0"/>
              </a:spcAft>
              <a:buClr>
                <a:schemeClr val="dk1"/>
              </a:buClr>
              <a:buSzPts val="1100"/>
              <a:buChar char="•"/>
              <a:defRPr sz="1100">
                <a:solidFill>
                  <a:schemeClr val="dk1"/>
                </a:solidFill>
              </a:defRPr>
            </a:lvl3pPr>
            <a:lvl4pPr indent="-285750" lvl="3" marL="1828800" algn="l">
              <a:lnSpc>
                <a:spcPct val="90000"/>
              </a:lnSpc>
              <a:spcBef>
                <a:spcPts val="400"/>
              </a:spcBef>
              <a:spcAft>
                <a:spcPts val="0"/>
              </a:spcAft>
              <a:buClr>
                <a:schemeClr val="dk1"/>
              </a:buClr>
              <a:buSzPts val="900"/>
              <a:buChar char="•"/>
              <a:defRPr sz="900">
                <a:solidFill>
                  <a:schemeClr val="dk1"/>
                </a:solidFill>
              </a:defRPr>
            </a:lvl4pPr>
            <a:lvl5pPr indent="-285750" lvl="4" marL="2286000" algn="l">
              <a:lnSpc>
                <a:spcPct val="90000"/>
              </a:lnSpc>
              <a:spcBef>
                <a:spcPts val="400"/>
              </a:spcBef>
              <a:spcAft>
                <a:spcPts val="0"/>
              </a:spcAft>
              <a:buClr>
                <a:schemeClr val="dk1"/>
              </a:buClr>
              <a:buSzPts val="900"/>
              <a:buChar char="•"/>
              <a:defRPr sz="9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26" name="Google Shape;726;p89"/>
          <p:cNvSpPr txBox="1"/>
          <p:nvPr>
            <p:ph idx="2" type="body"/>
          </p:nvPr>
        </p:nvSpPr>
        <p:spPr>
          <a:xfrm>
            <a:off x="278606" y="2339082"/>
            <a:ext cx="2195100" cy="2311442"/>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sz="1400">
                <a:solidFill>
                  <a:schemeClr val="dk1"/>
                </a:solidFill>
              </a:defRPr>
            </a:lvl1pPr>
            <a:lvl2pPr indent="-304800" lvl="1" marL="914400" algn="l">
              <a:lnSpc>
                <a:spcPct val="90000"/>
              </a:lnSpc>
              <a:spcBef>
                <a:spcPts val="400"/>
              </a:spcBef>
              <a:spcAft>
                <a:spcPts val="0"/>
              </a:spcAft>
              <a:buClr>
                <a:schemeClr val="dk1"/>
              </a:buClr>
              <a:buSzPts val="1200"/>
              <a:buChar char="•"/>
              <a:defRPr sz="1200">
                <a:solidFill>
                  <a:schemeClr val="dk1"/>
                </a:solidFill>
              </a:defRPr>
            </a:lvl2pPr>
            <a:lvl3pPr indent="-298450" lvl="2" marL="1371600" algn="l">
              <a:lnSpc>
                <a:spcPct val="90000"/>
              </a:lnSpc>
              <a:spcBef>
                <a:spcPts val="400"/>
              </a:spcBef>
              <a:spcAft>
                <a:spcPts val="0"/>
              </a:spcAft>
              <a:buClr>
                <a:schemeClr val="dk1"/>
              </a:buClr>
              <a:buSzPts val="1100"/>
              <a:buChar char="•"/>
              <a:defRPr sz="1100">
                <a:solidFill>
                  <a:schemeClr val="dk1"/>
                </a:solidFill>
              </a:defRPr>
            </a:lvl3pPr>
            <a:lvl4pPr indent="-285750" lvl="3" marL="1828800" algn="l">
              <a:lnSpc>
                <a:spcPct val="90000"/>
              </a:lnSpc>
              <a:spcBef>
                <a:spcPts val="400"/>
              </a:spcBef>
              <a:spcAft>
                <a:spcPts val="0"/>
              </a:spcAft>
              <a:buClr>
                <a:schemeClr val="dk1"/>
              </a:buClr>
              <a:buSzPts val="900"/>
              <a:buChar char="•"/>
              <a:defRPr sz="900">
                <a:solidFill>
                  <a:schemeClr val="dk1"/>
                </a:solidFill>
              </a:defRPr>
            </a:lvl4pPr>
            <a:lvl5pPr indent="-285750" lvl="4" marL="2286000" algn="l">
              <a:lnSpc>
                <a:spcPct val="90000"/>
              </a:lnSpc>
              <a:spcBef>
                <a:spcPts val="400"/>
              </a:spcBef>
              <a:spcAft>
                <a:spcPts val="0"/>
              </a:spcAft>
              <a:buClr>
                <a:schemeClr val="dk1"/>
              </a:buClr>
              <a:buSzPts val="900"/>
              <a:buChar char="•"/>
              <a:defRPr sz="9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27" name="Google Shape;727;p89"/>
          <p:cNvSpPr/>
          <p:nvPr>
            <p:ph idx="3" type="pic"/>
          </p:nvPr>
        </p:nvSpPr>
        <p:spPr>
          <a:xfrm>
            <a:off x="3681311" y="-3208"/>
            <a:ext cx="5462689" cy="4653731"/>
          </a:xfrm>
          <a:prstGeom prst="rect">
            <a:avLst/>
          </a:prstGeom>
          <a:solidFill>
            <a:srgbClr val="F2F2F2"/>
          </a:solidFill>
          <a:ln>
            <a:noFill/>
          </a:ln>
        </p:spPr>
      </p:sp>
      <p:sp>
        <p:nvSpPr>
          <p:cNvPr id="728" name="Google Shape;728;p89"/>
          <p:cNvSpPr/>
          <p:nvPr/>
        </p:nvSpPr>
        <p:spPr>
          <a:xfrm>
            <a:off x="4657724" y="1520794"/>
            <a:ext cx="804965" cy="68900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29" name="Google Shape;729;p89"/>
          <p:cNvSpPr/>
          <p:nvPr/>
        </p:nvSpPr>
        <p:spPr>
          <a:xfrm>
            <a:off x="6495947" y="3041586"/>
            <a:ext cx="804965" cy="68900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730" name="Google Shape;730;p89"/>
          <p:cNvCxnSpPr/>
          <p:nvPr/>
        </p:nvCxnSpPr>
        <p:spPr>
          <a:xfrm>
            <a:off x="2589014" y="2329556"/>
            <a:ext cx="0" cy="2321025"/>
          </a:xfrm>
          <a:prstGeom prst="straightConnector1">
            <a:avLst/>
          </a:prstGeom>
          <a:noFill/>
          <a:ln cap="flat" cmpd="sng" w="9525">
            <a:solidFill>
              <a:schemeClr val="accent1"/>
            </a:solidFill>
            <a:prstDash val="solid"/>
            <a:miter lim="800000"/>
            <a:headEnd len="sm" w="sm" type="none"/>
            <a:tailEnd len="sm" w="sm" type="none"/>
          </a:ln>
        </p:spPr>
      </p:cxnSp>
      <p:sp>
        <p:nvSpPr>
          <p:cNvPr id="731" name="Google Shape;731;p89"/>
          <p:cNvSpPr/>
          <p:nvPr/>
        </p:nvSpPr>
        <p:spPr>
          <a:xfrm>
            <a:off x="0" y="1054397"/>
            <a:ext cx="225028" cy="1098947"/>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wo Content">
  <p:cSld name="4_Two Content">
    <p:spTree>
      <p:nvGrpSpPr>
        <p:cNvPr id="732" name="Shape 732"/>
        <p:cNvGrpSpPr/>
        <p:nvPr/>
      </p:nvGrpSpPr>
      <p:grpSpPr>
        <a:xfrm>
          <a:off x="0" y="0"/>
          <a:ext cx="0" cy="0"/>
          <a:chOff x="0" y="0"/>
          <a:chExt cx="0" cy="0"/>
        </a:xfrm>
      </p:grpSpPr>
      <p:sp>
        <p:nvSpPr>
          <p:cNvPr id="733" name="Google Shape;733;p90"/>
          <p:cNvSpPr/>
          <p:nvPr/>
        </p:nvSpPr>
        <p:spPr>
          <a:xfrm>
            <a:off x="0" y="0"/>
            <a:ext cx="9144000" cy="47863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34" name="Google Shape;734;p90"/>
          <p:cNvSpPr/>
          <p:nvPr>
            <p:ph idx="2" type="pic"/>
          </p:nvPr>
        </p:nvSpPr>
        <p:spPr>
          <a:xfrm>
            <a:off x="278606" y="195263"/>
            <a:ext cx="8640366" cy="4591050"/>
          </a:xfrm>
          <a:prstGeom prst="rect">
            <a:avLst/>
          </a:prstGeom>
          <a:solidFill>
            <a:srgbClr val="F2F2F2"/>
          </a:solidFill>
          <a:ln>
            <a:noFill/>
          </a:ln>
        </p:spPr>
      </p:sp>
      <p:sp>
        <p:nvSpPr>
          <p:cNvPr id="735" name="Google Shape;735;p90"/>
          <p:cNvSpPr/>
          <p:nvPr/>
        </p:nvSpPr>
        <p:spPr>
          <a:xfrm>
            <a:off x="1184056" y="1724965"/>
            <a:ext cx="3315007" cy="2311442"/>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36" name="Google Shape;736;p90"/>
          <p:cNvSpPr/>
          <p:nvPr/>
        </p:nvSpPr>
        <p:spPr>
          <a:xfrm>
            <a:off x="4638365" y="1724965"/>
            <a:ext cx="3315007" cy="2311442"/>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37" name="Google Shape;737;p90"/>
          <p:cNvSpPr txBox="1"/>
          <p:nvPr>
            <p:ph type="title"/>
          </p:nvPr>
        </p:nvSpPr>
        <p:spPr>
          <a:xfrm>
            <a:off x="1190628" y="925116"/>
            <a:ext cx="6762745" cy="570807"/>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chemeClr val="dk1"/>
              </a:buClr>
              <a:buSzPts val="2700"/>
              <a:buFont typeface="Calibri"/>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8" name="Google Shape;738;p90"/>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739" name="Google Shape;739;p90"/>
          <p:cNvSpPr txBox="1"/>
          <p:nvPr>
            <p:ph idx="1" type="body"/>
          </p:nvPr>
        </p:nvSpPr>
        <p:spPr>
          <a:xfrm>
            <a:off x="4746068" y="1818648"/>
            <a:ext cx="3099600" cy="21249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sz="1400">
                <a:solidFill>
                  <a:schemeClr val="lt1"/>
                </a:solidFill>
              </a:defRPr>
            </a:lvl1pPr>
            <a:lvl2pPr indent="-304800" lvl="1" marL="914400" algn="l">
              <a:lnSpc>
                <a:spcPct val="90000"/>
              </a:lnSpc>
              <a:spcBef>
                <a:spcPts val="400"/>
              </a:spcBef>
              <a:spcAft>
                <a:spcPts val="0"/>
              </a:spcAft>
              <a:buClr>
                <a:schemeClr val="lt1"/>
              </a:buClr>
              <a:buSzPts val="1200"/>
              <a:buChar char="•"/>
              <a:defRPr sz="1200">
                <a:solidFill>
                  <a:schemeClr val="lt1"/>
                </a:solidFill>
              </a:defRPr>
            </a:lvl2pPr>
            <a:lvl3pPr indent="-298450" lvl="2" marL="1371600" algn="l">
              <a:lnSpc>
                <a:spcPct val="90000"/>
              </a:lnSpc>
              <a:spcBef>
                <a:spcPts val="400"/>
              </a:spcBef>
              <a:spcAft>
                <a:spcPts val="0"/>
              </a:spcAft>
              <a:buClr>
                <a:schemeClr val="lt1"/>
              </a:buClr>
              <a:buSzPts val="1100"/>
              <a:buChar char="•"/>
              <a:defRPr sz="1100">
                <a:solidFill>
                  <a:schemeClr val="lt1"/>
                </a:solidFill>
              </a:defRPr>
            </a:lvl3pPr>
            <a:lvl4pPr indent="-285750" lvl="3" marL="1828800" algn="l">
              <a:lnSpc>
                <a:spcPct val="90000"/>
              </a:lnSpc>
              <a:spcBef>
                <a:spcPts val="400"/>
              </a:spcBef>
              <a:spcAft>
                <a:spcPts val="0"/>
              </a:spcAft>
              <a:buClr>
                <a:schemeClr val="lt1"/>
              </a:buClr>
              <a:buSzPts val="900"/>
              <a:buChar char="•"/>
              <a:defRPr sz="900">
                <a:solidFill>
                  <a:schemeClr val="lt1"/>
                </a:solidFill>
              </a:defRPr>
            </a:lvl4pPr>
            <a:lvl5pPr indent="-285750" lvl="4" marL="2286000" algn="l">
              <a:lnSpc>
                <a:spcPct val="90000"/>
              </a:lnSpc>
              <a:spcBef>
                <a:spcPts val="400"/>
              </a:spcBef>
              <a:spcAft>
                <a:spcPts val="0"/>
              </a:spcAft>
              <a:buClr>
                <a:schemeClr val="lt1"/>
              </a:buClr>
              <a:buSzPts val="900"/>
              <a:buChar char="•"/>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40" name="Google Shape;740;p90"/>
          <p:cNvSpPr txBox="1"/>
          <p:nvPr>
            <p:ph idx="3" type="body"/>
          </p:nvPr>
        </p:nvSpPr>
        <p:spPr>
          <a:xfrm>
            <a:off x="1292115" y="1818648"/>
            <a:ext cx="3098888" cy="2124076"/>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sz="1400">
                <a:solidFill>
                  <a:schemeClr val="lt1"/>
                </a:solidFill>
              </a:defRPr>
            </a:lvl1pPr>
            <a:lvl2pPr indent="-304800" lvl="1" marL="914400" algn="l">
              <a:lnSpc>
                <a:spcPct val="90000"/>
              </a:lnSpc>
              <a:spcBef>
                <a:spcPts val="400"/>
              </a:spcBef>
              <a:spcAft>
                <a:spcPts val="0"/>
              </a:spcAft>
              <a:buClr>
                <a:schemeClr val="lt1"/>
              </a:buClr>
              <a:buSzPts val="1200"/>
              <a:buChar char="•"/>
              <a:defRPr sz="1200">
                <a:solidFill>
                  <a:schemeClr val="lt1"/>
                </a:solidFill>
              </a:defRPr>
            </a:lvl2pPr>
            <a:lvl3pPr indent="-298450" lvl="2" marL="1371600" algn="l">
              <a:lnSpc>
                <a:spcPct val="90000"/>
              </a:lnSpc>
              <a:spcBef>
                <a:spcPts val="400"/>
              </a:spcBef>
              <a:spcAft>
                <a:spcPts val="0"/>
              </a:spcAft>
              <a:buClr>
                <a:schemeClr val="lt1"/>
              </a:buClr>
              <a:buSzPts val="1100"/>
              <a:buChar char="•"/>
              <a:defRPr sz="1100">
                <a:solidFill>
                  <a:schemeClr val="lt1"/>
                </a:solidFill>
              </a:defRPr>
            </a:lvl3pPr>
            <a:lvl4pPr indent="-285750" lvl="3" marL="1828800" algn="l">
              <a:lnSpc>
                <a:spcPct val="90000"/>
              </a:lnSpc>
              <a:spcBef>
                <a:spcPts val="400"/>
              </a:spcBef>
              <a:spcAft>
                <a:spcPts val="0"/>
              </a:spcAft>
              <a:buClr>
                <a:schemeClr val="lt1"/>
              </a:buClr>
              <a:buSzPts val="900"/>
              <a:buChar char="•"/>
              <a:defRPr sz="900">
                <a:solidFill>
                  <a:schemeClr val="lt1"/>
                </a:solidFill>
              </a:defRPr>
            </a:lvl4pPr>
            <a:lvl5pPr indent="-285750" lvl="4" marL="2286000" algn="l">
              <a:lnSpc>
                <a:spcPct val="90000"/>
              </a:lnSpc>
              <a:spcBef>
                <a:spcPts val="400"/>
              </a:spcBef>
              <a:spcAft>
                <a:spcPts val="0"/>
              </a:spcAft>
              <a:buClr>
                <a:schemeClr val="lt1"/>
              </a:buClr>
              <a:buSzPts val="900"/>
              <a:buChar char="•"/>
              <a:defRPr sz="9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1" name="Shape 741"/>
        <p:cNvGrpSpPr/>
        <p:nvPr/>
      </p:nvGrpSpPr>
      <p:grpSpPr>
        <a:xfrm>
          <a:off x="0" y="0"/>
          <a:ext cx="0" cy="0"/>
          <a:chOff x="0" y="0"/>
          <a:chExt cx="0" cy="0"/>
        </a:xfrm>
      </p:grpSpPr>
      <p:sp>
        <p:nvSpPr>
          <p:cNvPr id="742" name="Google Shape;742;p91"/>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43" name="Google Shape;743;p91"/>
          <p:cNvSpPr/>
          <p:nvPr/>
        </p:nvSpPr>
        <p:spPr>
          <a:xfrm>
            <a:off x="0" y="0"/>
            <a:ext cx="9143999"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44" name="Google Shape;744;p91"/>
          <p:cNvSpPr/>
          <p:nvPr>
            <p:ph idx="2" type="pic"/>
          </p:nvPr>
        </p:nvSpPr>
        <p:spPr>
          <a:xfrm>
            <a:off x="251817" y="195263"/>
            <a:ext cx="8640366" cy="4725591"/>
          </a:xfrm>
          <a:prstGeom prst="rect">
            <a:avLst/>
          </a:prstGeom>
          <a:solidFill>
            <a:srgbClr val="F2F2F2"/>
          </a:solidFill>
          <a:ln>
            <a:noFill/>
          </a:ln>
        </p:spPr>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745" name="Shape 745"/>
        <p:cNvGrpSpPr/>
        <p:nvPr/>
      </p:nvGrpSpPr>
      <p:grpSpPr>
        <a:xfrm>
          <a:off x="0" y="0"/>
          <a:ext cx="0" cy="0"/>
          <a:chOff x="0" y="0"/>
          <a:chExt cx="0" cy="0"/>
        </a:xfrm>
      </p:grpSpPr>
      <p:sp>
        <p:nvSpPr>
          <p:cNvPr id="746" name="Google Shape;746;p92"/>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47" name="Google Shape;747;p92"/>
          <p:cNvSpPr/>
          <p:nvPr>
            <p:ph idx="2" type="pic"/>
          </p:nvPr>
        </p:nvSpPr>
        <p:spPr>
          <a:xfrm>
            <a:off x="1" y="1"/>
            <a:ext cx="9143999" cy="5143499"/>
          </a:xfrm>
          <a:prstGeom prst="rect">
            <a:avLst/>
          </a:prstGeom>
          <a:solidFill>
            <a:srgbClr val="F2F2F2"/>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748" name="Shape 748"/>
        <p:cNvGrpSpPr/>
        <p:nvPr/>
      </p:nvGrpSpPr>
      <p:grpSpPr>
        <a:xfrm>
          <a:off x="0" y="0"/>
          <a:ext cx="0" cy="0"/>
          <a:chOff x="0" y="0"/>
          <a:chExt cx="0" cy="0"/>
        </a:xfrm>
      </p:grpSpPr>
      <p:sp>
        <p:nvSpPr>
          <p:cNvPr id="749" name="Google Shape;749;p93"/>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0" name="Google Shape;750;p93"/>
          <p:cNvSpPr/>
          <p:nvPr>
            <p:ph idx="2" type="pic"/>
          </p:nvPr>
        </p:nvSpPr>
        <p:spPr>
          <a:xfrm>
            <a:off x="278606" y="195263"/>
            <a:ext cx="3369469" cy="4725591"/>
          </a:xfrm>
          <a:prstGeom prst="rect">
            <a:avLst/>
          </a:prstGeom>
          <a:solidFill>
            <a:srgbClr val="F2F2F2"/>
          </a:solidFill>
          <a:ln>
            <a:noFill/>
          </a:ln>
        </p:spPr>
      </p:sp>
      <p:sp>
        <p:nvSpPr>
          <p:cNvPr id="751" name="Google Shape;751;p93"/>
          <p:cNvSpPr/>
          <p:nvPr>
            <p:ph idx="3" type="pic"/>
          </p:nvPr>
        </p:nvSpPr>
        <p:spPr>
          <a:xfrm>
            <a:off x="3736181" y="195263"/>
            <a:ext cx="2055019" cy="4725591"/>
          </a:xfrm>
          <a:prstGeom prst="rect">
            <a:avLst/>
          </a:prstGeom>
          <a:solidFill>
            <a:srgbClr val="F2F2F2"/>
          </a:solidFill>
          <a:ln>
            <a:noFill/>
          </a:ln>
        </p:spPr>
      </p:sp>
      <p:sp>
        <p:nvSpPr>
          <p:cNvPr id="752" name="Google Shape;752;p93"/>
          <p:cNvSpPr/>
          <p:nvPr>
            <p:ph idx="4" type="pic"/>
          </p:nvPr>
        </p:nvSpPr>
        <p:spPr>
          <a:xfrm>
            <a:off x="5879307" y="195263"/>
            <a:ext cx="3039666" cy="2852737"/>
          </a:xfrm>
          <a:prstGeom prst="rect">
            <a:avLst/>
          </a:prstGeom>
          <a:solidFill>
            <a:srgbClr val="F2F2F2"/>
          </a:solidFill>
          <a:ln>
            <a:noFill/>
          </a:ln>
        </p:spPr>
      </p:sp>
      <p:sp>
        <p:nvSpPr>
          <p:cNvPr id="753" name="Google Shape;753;p93"/>
          <p:cNvSpPr/>
          <p:nvPr>
            <p:ph idx="5" type="pic"/>
          </p:nvPr>
        </p:nvSpPr>
        <p:spPr>
          <a:xfrm>
            <a:off x="5879307" y="3124200"/>
            <a:ext cx="3039666" cy="1796654"/>
          </a:xfrm>
          <a:prstGeom prst="rect">
            <a:avLst/>
          </a:prstGeom>
          <a:solidFill>
            <a:srgbClr val="F2F2F2"/>
          </a:solidFill>
          <a:ln>
            <a:noFill/>
          </a:ln>
        </p:spPr>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spTree>
      <p:nvGrpSpPr>
        <p:cNvPr id="754" name="Shape 754"/>
        <p:cNvGrpSpPr/>
        <p:nvPr/>
      </p:nvGrpSpPr>
      <p:grpSpPr>
        <a:xfrm>
          <a:off x="0" y="0"/>
          <a:ext cx="0" cy="0"/>
          <a:chOff x="0" y="0"/>
          <a:chExt cx="0" cy="0"/>
        </a:xfrm>
      </p:grpSpPr>
      <p:sp>
        <p:nvSpPr>
          <p:cNvPr id="755" name="Google Shape;755;p94"/>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6" name="Google Shape;756;p94"/>
          <p:cNvSpPr/>
          <p:nvPr>
            <p:ph idx="2" type="pic"/>
          </p:nvPr>
        </p:nvSpPr>
        <p:spPr>
          <a:xfrm>
            <a:off x="0" y="925116"/>
            <a:ext cx="9144001" cy="3293268"/>
          </a:xfrm>
          <a:prstGeom prst="rect">
            <a:avLst/>
          </a:prstGeom>
          <a:solidFill>
            <a:srgbClr val="F2F2F2"/>
          </a:solidFill>
          <a:ln>
            <a:noFill/>
          </a:ln>
        </p:spPr>
      </p:sp>
      <p:grpSp>
        <p:nvGrpSpPr>
          <p:cNvPr id="757" name="Google Shape;757;p94"/>
          <p:cNvGrpSpPr/>
          <p:nvPr/>
        </p:nvGrpSpPr>
        <p:grpSpPr>
          <a:xfrm>
            <a:off x="278606" y="195262"/>
            <a:ext cx="483394" cy="729854"/>
            <a:chOff x="371475" y="671713"/>
            <a:chExt cx="496540" cy="836738"/>
          </a:xfrm>
        </p:grpSpPr>
        <p:sp>
          <p:nvSpPr>
            <p:cNvPr id="758" name="Google Shape;758;p94"/>
            <p:cNvSpPr/>
            <p:nvPr/>
          </p:nvSpPr>
          <p:spPr>
            <a:xfrm>
              <a:off x="371475" y="1011911"/>
              <a:ext cx="496540" cy="49654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9" name="Google Shape;759;p94"/>
            <p:cNvSpPr/>
            <p:nvPr/>
          </p:nvSpPr>
          <p:spPr>
            <a:xfrm>
              <a:off x="620587" y="671713"/>
              <a:ext cx="247428" cy="247428"/>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760" name="Google Shape;760;p94"/>
          <p:cNvSpPr/>
          <p:nvPr/>
        </p:nvSpPr>
        <p:spPr>
          <a:xfrm>
            <a:off x="8096251" y="4231847"/>
            <a:ext cx="1047750" cy="911653"/>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p:cSld name="4_Blank">
    <p:spTree>
      <p:nvGrpSpPr>
        <p:cNvPr id="761" name="Shape 761"/>
        <p:cNvGrpSpPr/>
        <p:nvPr/>
      </p:nvGrpSpPr>
      <p:grpSpPr>
        <a:xfrm>
          <a:off x="0" y="0"/>
          <a:ext cx="0" cy="0"/>
          <a:chOff x="0" y="0"/>
          <a:chExt cx="0" cy="0"/>
        </a:xfrm>
      </p:grpSpPr>
      <p:sp>
        <p:nvSpPr>
          <p:cNvPr id="762" name="Google Shape;762;p95"/>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3" name="Google Shape;763;p95"/>
          <p:cNvSpPr/>
          <p:nvPr/>
        </p:nvSpPr>
        <p:spPr>
          <a:xfrm>
            <a:off x="7048500" y="0"/>
            <a:ext cx="2095499"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4" name="Google Shape;764;p95"/>
          <p:cNvSpPr/>
          <p:nvPr>
            <p:ph idx="2" type="pic"/>
          </p:nvPr>
        </p:nvSpPr>
        <p:spPr>
          <a:xfrm>
            <a:off x="0" y="195263"/>
            <a:ext cx="8918972" cy="4725591"/>
          </a:xfrm>
          <a:prstGeom prst="rect">
            <a:avLst/>
          </a:prstGeom>
          <a:solidFill>
            <a:srgbClr val="F2F2F2"/>
          </a:solidFill>
          <a:ln>
            <a:noFill/>
          </a:ln>
        </p:spPr>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765" name="Shape 765"/>
        <p:cNvGrpSpPr/>
        <p:nvPr/>
      </p:nvGrpSpPr>
      <p:grpSpPr>
        <a:xfrm>
          <a:off x="0" y="0"/>
          <a:ext cx="0" cy="0"/>
          <a:chOff x="0" y="0"/>
          <a:chExt cx="0" cy="0"/>
        </a:xfrm>
      </p:grpSpPr>
      <p:sp>
        <p:nvSpPr>
          <p:cNvPr id="766" name="Google Shape;766;p96"/>
          <p:cNvSpPr txBox="1"/>
          <p:nvPr>
            <p:ph type="title"/>
          </p:nvPr>
        </p:nvSpPr>
        <p:spPr>
          <a:xfrm>
            <a:off x="278606" y="195263"/>
            <a:ext cx="8640365" cy="566737"/>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7" name="Google Shape;767;p96"/>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768" name="Google Shape;768;p96"/>
          <p:cNvSpPr/>
          <p:nvPr>
            <p:ph idx="2" type="pic"/>
          </p:nvPr>
        </p:nvSpPr>
        <p:spPr>
          <a:xfrm>
            <a:off x="278606" y="925116"/>
            <a:ext cx="1849500" cy="3725465"/>
          </a:xfrm>
          <a:prstGeom prst="rect">
            <a:avLst/>
          </a:prstGeom>
          <a:solidFill>
            <a:srgbClr val="F2F2F2"/>
          </a:solidFill>
          <a:ln>
            <a:noFill/>
          </a:ln>
        </p:spPr>
      </p:sp>
      <p:sp>
        <p:nvSpPr>
          <p:cNvPr id="769" name="Google Shape;769;p96"/>
          <p:cNvSpPr/>
          <p:nvPr/>
        </p:nvSpPr>
        <p:spPr>
          <a:xfrm>
            <a:off x="2169214" y="925116"/>
            <a:ext cx="2407754" cy="9536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70" name="Google Shape;770;p96"/>
          <p:cNvSpPr txBox="1"/>
          <p:nvPr>
            <p:ph idx="1" type="body"/>
          </p:nvPr>
        </p:nvSpPr>
        <p:spPr>
          <a:xfrm>
            <a:off x="2253334" y="998222"/>
            <a:ext cx="2239514" cy="807477"/>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b="1" sz="18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71" name="Google Shape;771;p96"/>
          <p:cNvSpPr/>
          <p:nvPr/>
        </p:nvSpPr>
        <p:spPr>
          <a:xfrm>
            <a:off x="2169213" y="1907187"/>
            <a:ext cx="2407754" cy="2743394"/>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72" name="Google Shape;772;p96"/>
          <p:cNvSpPr txBox="1"/>
          <p:nvPr>
            <p:ph idx="3" type="body"/>
          </p:nvPr>
        </p:nvSpPr>
        <p:spPr>
          <a:xfrm>
            <a:off x="2253334" y="1967948"/>
            <a:ext cx="2239514" cy="258666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sz="1400"/>
            </a:lvl1pPr>
            <a:lvl2pPr indent="-304800" lvl="1" marL="914400" algn="l">
              <a:lnSpc>
                <a:spcPct val="90000"/>
              </a:lnSpc>
              <a:spcBef>
                <a:spcPts val="400"/>
              </a:spcBef>
              <a:spcAft>
                <a:spcPts val="0"/>
              </a:spcAft>
              <a:buClr>
                <a:schemeClr val="dk1"/>
              </a:buClr>
              <a:buSzPts val="1200"/>
              <a:buChar char="•"/>
              <a:defRPr sz="1200"/>
            </a:lvl2pPr>
            <a:lvl3pPr indent="-298450" lvl="2" marL="1371600" algn="l">
              <a:lnSpc>
                <a:spcPct val="90000"/>
              </a:lnSpc>
              <a:spcBef>
                <a:spcPts val="400"/>
              </a:spcBef>
              <a:spcAft>
                <a:spcPts val="0"/>
              </a:spcAft>
              <a:buClr>
                <a:schemeClr val="dk1"/>
              </a:buClr>
              <a:buSzPts val="1100"/>
              <a:buChar char="•"/>
              <a:defRPr sz="1100"/>
            </a:lvl3pPr>
            <a:lvl4pPr indent="-285750" lvl="3" marL="1828800" algn="l">
              <a:lnSpc>
                <a:spcPct val="90000"/>
              </a:lnSpc>
              <a:spcBef>
                <a:spcPts val="400"/>
              </a:spcBef>
              <a:spcAft>
                <a:spcPts val="0"/>
              </a:spcAft>
              <a:buClr>
                <a:schemeClr val="dk1"/>
              </a:buClr>
              <a:buSzPts val="900"/>
              <a:buChar char="•"/>
              <a:defRPr sz="900"/>
            </a:lvl4pPr>
            <a:lvl5pPr indent="-285750" lvl="4" marL="2286000" algn="l">
              <a:lnSpc>
                <a:spcPct val="90000"/>
              </a:lnSpc>
              <a:spcBef>
                <a:spcPts val="40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3" name="Google Shape;773;p96"/>
          <p:cNvSpPr/>
          <p:nvPr>
            <p:ph idx="4" type="pic"/>
          </p:nvPr>
        </p:nvSpPr>
        <p:spPr>
          <a:xfrm>
            <a:off x="4613804" y="925115"/>
            <a:ext cx="1848680" cy="3725465"/>
          </a:xfrm>
          <a:prstGeom prst="rect">
            <a:avLst/>
          </a:prstGeom>
          <a:solidFill>
            <a:srgbClr val="F2F2F2"/>
          </a:solidFill>
          <a:ln>
            <a:noFill/>
          </a:ln>
        </p:spPr>
      </p:sp>
      <p:sp>
        <p:nvSpPr>
          <p:cNvPr id="774" name="Google Shape;774;p96"/>
          <p:cNvSpPr/>
          <p:nvPr/>
        </p:nvSpPr>
        <p:spPr>
          <a:xfrm>
            <a:off x="6504848" y="925116"/>
            <a:ext cx="2407754" cy="95369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75" name="Google Shape;775;p96"/>
          <p:cNvSpPr/>
          <p:nvPr/>
        </p:nvSpPr>
        <p:spPr>
          <a:xfrm>
            <a:off x="6504848" y="1907187"/>
            <a:ext cx="2407754" cy="2743394"/>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76" name="Google Shape;776;p96"/>
          <p:cNvSpPr txBox="1"/>
          <p:nvPr>
            <p:ph idx="5" type="body"/>
          </p:nvPr>
        </p:nvSpPr>
        <p:spPr>
          <a:xfrm>
            <a:off x="6589574" y="999892"/>
            <a:ext cx="2238300" cy="805808"/>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b="1" sz="18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77" name="Google Shape;777;p96"/>
          <p:cNvSpPr txBox="1"/>
          <p:nvPr>
            <p:ph idx="6" type="body"/>
          </p:nvPr>
        </p:nvSpPr>
        <p:spPr>
          <a:xfrm>
            <a:off x="6589574" y="1967947"/>
            <a:ext cx="2238300" cy="258666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sz="1400"/>
            </a:lvl1pPr>
            <a:lvl2pPr indent="-304800" lvl="1" marL="914400" algn="l">
              <a:lnSpc>
                <a:spcPct val="90000"/>
              </a:lnSpc>
              <a:spcBef>
                <a:spcPts val="400"/>
              </a:spcBef>
              <a:spcAft>
                <a:spcPts val="0"/>
              </a:spcAft>
              <a:buClr>
                <a:schemeClr val="dk1"/>
              </a:buClr>
              <a:buSzPts val="1200"/>
              <a:buChar char="•"/>
              <a:defRPr sz="1200"/>
            </a:lvl2pPr>
            <a:lvl3pPr indent="-298450" lvl="2" marL="1371600" algn="l">
              <a:lnSpc>
                <a:spcPct val="90000"/>
              </a:lnSpc>
              <a:spcBef>
                <a:spcPts val="400"/>
              </a:spcBef>
              <a:spcAft>
                <a:spcPts val="0"/>
              </a:spcAft>
              <a:buClr>
                <a:schemeClr val="dk1"/>
              </a:buClr>
              <a:buSzPts val="1100"/>
              <a:buChar char="•"/>
              <a:defRPr sz="1100"/>
            </a:lvl3pPr>
            <a:lvl4pPr indent="-285750" lvl="3" marL="1828800" algn="l">
              <a:lnSpc>
                <a:spcPct val="90000"/>
              </a:lnSpc>
              <a:spcBef>
                <a:spcPts val="400"/>
              </a:spcBef>
              <a:spcAft>
                <a:spcPts val="0"/>
              </a:spcAft>
              <a:buClr>
                <a:schemeClr val="dk1"/>
              </a:buClr>
              <a:buSzPts val="900"/>
              <a:buChar char="•"/>
              <a:defRPr sz="900"/>
            </a:lvl4pPr>
            <a:lvl5pPr indent="-285750" lvl="4" marL="2286000" algn="l">
              <a:lnSpc>
                <a:spcPct val="90000"/>
              </a:lnSpc>
              <a:spcBef>
                <a:spcPts val="40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778" name="Shape 778"/>
        <p:cNvGrpSpPr/>
        <p:nvPr/>
      </p:nvGrpSpPr>
      <p:grpSpPr>
        <a:xfrm>
          <a:off x="0" y="0"/>
          <a:ext cx="0" cy="0"/>
          <a:chOff x="0" y="0"/>
          <a:chExt cx="0" cy="0"/>
        </a:xfrm>
      </p:grpSpPr>
      <p:sp>
        <p:nvSpPr>
          <p:cNvPr id="779" name="Google Shape;779;p97"/>
          <p:cNvSpPr txBox="1"/>
          <p:nvPr>
            <p:ph type="title"/>
          </p:nvPr>
        </p:nvSpPr>
        <p:spPr>
          <a:xfrm>
            <a:off x="278606" y="195263"/>
            <a:ext cx="8640365" cy="566737"/>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80" name="Google Shape;780;p97"/>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781" name="Google Shape;781;p97"/>
          <p:cNvSpPr/>
          <p:nvPr>
            <p:ph idx="2" type="pic"/>
          </p:nvPr>
        </p:nvSpPr>
        <p:spPr>
          <a:xfrm>
            <a:off x="5297870" y="925116"/>
            <a:ext cx="3621101" cy="3725465"/>
          </a:xfrm>
          <a:prstGeom prst="rect">
            <a:avLst/>
          </a:prstGeom>
          <a:solidFill>
            <a:srgbClr val="F2F2F2"/>
          </a:solidFill>
          <a:ln>
            <a:noFill/>
          </a:ln>
        </p:spPr>
      </p:sp>
      <p:sp>
        <p:nvSpPr>
          <p:cNvPr id="782" name="Google Shape;782;p97"/>
          <p:cNvSpPr/>
          <p:nvPr/>
        </p:nvSpPr>
        <p:spPr>
          <a:xfrm>
            <a:off x="278607" y="925116"/>
            <a:ext cx="2407754" cy="95369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83" name="Google Shape;783;p97"/>
          <p:cNvSpPr txBox="1"/>
          <p:nvPr>
            <p:ph idx="1" type="body"/>
          </p:nvPr>
        </p:nvSpPr>
        <p:spPr>
          <a:xfrm>
            <a:off x="362727" y="998222"/>
            <a:ext cx="2239514" cy="807477"/>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b="1" sz="18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84" name="Google Shape;784;p97"/>
          <p:cNvSpPr/>
          <p:nvPr/>
        </p:nvSpPr>
        <p:spPr>
          <a:xfrm>
            <a:off x="278606" y="1907187"/>
            <a:ext cx="2407754" cy="2743394"/>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85" name="Google Shape;785;p97"/>
          <p:cNvSpPr txBox="1"/>
          <p:nvPr>
            <p:ph idx="3" type="body"/>
          </p:nvPr>
        </p:nvSpPr>
        <p:spPr>
          <a:xfrm>
            <a:off x="362727" y="1967948"/>
            <a:ext cx="2239514" cy="258666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sz="1400"/>
            </a:lvl1pPr>
            <a:lvl2pPr indent="-304800" lvl="1" marL="914400" algn="l">
              <a:lnSpc>
                <a:spcPct val="90000"/>
              </a:lnSpc>
              <a:spcBef>
                <a:spcPts val="400"/>
              </a:spcBef>
              <a:spcAft>
                <a:spcPts val="0"/>
              </a:spcAft>
              <a:buClr>
                <a:schemeClr val="dk1"/>
              </a:buClr>
              <a:buSzPts val="1200"/>
              <a:buChar char="•"/>
              <a:defRPr sz="1200"/>
            </a:lvl2pPr>
            <a:lvl3pPr indent="-298450" lvl="2" marL="1371600" algn="l">
              <a:lnSpc>
                <a:spcPct val="90000"/>
              </a:lnSpc>
              <a:spcBef>
                <a:spcPts val="400"/>
              </a:spcBef>
              <a:spcAft>
                <a:spcPts val="0"/>
              </a:spcAft>
              <a:buClr>
                <a:schemeClr val="dk1"/>
              </a:buClr>
              <a:buSzPts val="1100"/>
              <a:buChar char="•"/>
              <a:defRPr sz="1100"/>
            </a:lvl3pPr>
            <a:lvl4pPr indent="-285750" lvl="3" marL="1828800" algn="l">
              <a:lnSpc>
                <a:spcPct val="90000"/>
              </a:lnSpc>
              <a:spcBef>
                <a:spcPts val="400"/>
              </a:spcBef>
              <a:spcAft>
                <a:spcPts val="0"/>
              </a:spcAft>
              <a:buClr>
                <a:schemeClr val="dk1"/>
              </a:buClr>
              <a:buSzPts val="900"/>
              <a:buChar char="•"/>
              <a:defRPr sz="900"/>
            </a:lvl4pPr>
            <a:lvl5pPr indent="-285750" lvl="4" marL="2286000" algn="l">
              <a:lnSpc>
                <a:spcPct val="90000"/>
              </a:lnSpc>
              <a:spcBef>
                <a:spcPts val="40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6" name="Google Shape;786;p97"/>
          <p:cNvSpPr/>
          <p:nvPr/>
        </p:nvSpPr>
        <p:spPr>
          <a:xfrm>
            <a:off x="2788239" y="925116"/>
            <a:ext cx="2407754" cy="95369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87" name="Google Shape;787;p97"/>
          <p:cNvSpPr/>
          <p:nvPr/>
        </p:nvSpPr>
        <p:spPr>
          <a:xfrm>
            <a:off x="2788238" y="1907187"/>
            <a:ext cx="2407754" cy="2743394"/>
          </a:xfrm>
          <a:prstGeom prst="rect">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88" name="Google Shape;788;p97"/>
          <p:cNvSpPr txBox="1"/>
          <p:nvPr>
            <p:ph idx="4" type="body"/>
          </p:nvPr>
        </p:nvSpPr>
        <p:spPr>
          <a:xfrm>
            <a:off x="2872965" y="999892"/>
            <a:ext cx="2238300" cy="805808"/>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b="1" sz="18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89" name="Google Shape;789;p97"/>
          <p:cNvSpPr txBox="1"/>
          <p:nvPr>
            <p:ph idx="5" type="body"/>
          </p:nvPr>
        </p:nvSpPr>
        <p:spPr>
          <a:xfrm>
            <a:off x="2872965" y="1967947"/>
            <a:ext cx="2238300" cy="258666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sz="1400"/>
            </a:lvl1pPr>
            <a:lvl2pPr indent="-304800" lvl="1" marL="914400" algn="l">
              <a:lnSpc>
                <a:spcPct val="90000"/>
              </a:lnSpc>
              <a:spcBef>
                <a:spcPts val="400"/>
              </a:spcBef>
              <a:spcAft>
                <a:spcPts val="0"/>
              </a:spcAft>
              <a:buClr>
                <a:schemeClr val="dk1"/>
              </a:buClr>
              <a:buSzPts val="1200"/>
              <a:buChar char="•"/>
              <a:defRPr sz="1200"/>
            </a:lvl2pPr>
            <a:lvl3pPr indent="-298450" lvl="2" marL="1371600" algn="l">
              <a:lnSpc>
                <a:spcPct val="90000"/>
              </a:lnSpc>
              <a:spcBef>
                <a:spcPts val="400"/>
              </a:spcBef>
              <a:spcAft>
                <a:spcPts val="0"/>
              </a:spcAft>
              <a:buClr>
                <a:schemeClr val="dk1"/>
              </a:buClr>
              <a:buSzPts val="1100"/>
              <a:buChar char="•"/>
              <a:defRPr sz="1100"/>
            </a:lvl3pPr>
            <a:lvl4pPr indent="-285750" lvl="3" marL="1828800" algn="l">
              <a:lnSpc>
                <a:spcPct val="90000"/>
              </a:lnSpc>
              <a:spcBef>
                <a:spcPts val="400"/>
              </a:spcBef>
              <a:spcAft>
                <a:spcPts val="0"/>
              </a:spcAft>
              <a:buClr>
                <a:schemeClr val="dk1"/>
              </a:buClr>
              <a:buSzPts val="900"/>
              <a:buChar char="•"/>
              <a:defRPr sz="900"/>
            </a:lvl4pPr>
            <a:lvl5pPr indent="-285750" lvl="4" marL="2286000" algn="l">
              <a:lnSpc>
                <a:spcPct val="90000"/>
              </a:lnSpc>
              <a:spcBef>
                <a:spcPts val="40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mparison">
  <p:cSld name="2_Comparison">
    <p:spTree>
      <p:nvGrpSpPr>
        <p:cNvPr id="790" name="Shape 790"/>
        <p:cNvGrpSpPr/>
        <p:nvPr/>
      </p:nvGrpSpPr>
      <p:grpSpPr>
        <a:xfrm>
          <a:off x="0" y="0"/>
          <a:ext cx="0" cy="0"/>
          <a:chOff x="0" y="0"/>
          <a:chExt cx="0" cy="0"/>
        </a:xfrm>
      </p:grpSpPr>
      <p:sp>
        <p:nvSpPr>
          <p:cNvPr id="791" name="Google Shape;791;p98"/>
          <p:cNvSpPr txBox="1"/>
          <p:nvPr>
            <p:ph type="title"/>
          </p:nvPr>
        </p:nvSpPr>
        <p:spPr>
          <a:xfrm>
            <a:off x="278606" y="195263"/>
            <a:ext cx="8640365" cy="566737"/>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2" name="Google Shape;792;p98"/>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793" name="Google Shape;793;p98"/>
          <p:cNvSpPr/>
          <p:nvPr>
            <p:ph idx="2" type="pic"/>
          </p:nvPr>
        </p:nvSpPr>
        <p:spPr>
          <a:xfrm>
            <a:off x="278606" y="925116"/>
            <a:ext cx="8640365" cy="3725465"/>
          </a:xfrm>
          <a:prstGeom prst="rect">
            <a:avLst/>
          </a:prstGeom>
          <a:solidFill>
            <a:srgbClr val="F2F2F2"/>
          </a:solidFill>
          <a:ln>
            <a:noFill/>
          </a:ln>
        </p:spPr>
      </p:sp>
      <p:sp>
        <p:nvSpPr>
          <p:cNvPr id="794" name="Google Shape;794;p98"/>
          <p:cNvSpPr txBox="1"/>
          <p:nvPr>
            <p:ph idx="1" type="body"/>
          </p:nvPr>
        </p:nvSpPr>
        <p:spPr>
          <a:xfrm>
            <a:off x="4696349" y="2182907"/>
            <a:ext cx="3793500" cy="388843"/>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500"/>
              <a:buNone/>
              <a:defRPr b="1" sz="15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95" name="Google Shape;795;p98"/>
          <p:cNvSpPr txBox="1"/>
          <p:nvPr>
            <p:ph idx="3" type="body"/>
          </p:nvPr>
        </p:nvSpPr>
        <p:spPr>
          <a:xfrm>
            <a:off x="4696349" y="2642565"/>
            <a:ext cx="3793500" cy="1636231"/>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lt1"/>
              </a:buClr>
              <a:buSzPts val="1200"/>
              <a:buChar char="•"/>
              <a:defRPr sz="1200">
                <a:solidFill>
                  <a:schemeClr val="lt1"/>
                </a:solidFill>
              </a:defRPr>
            </a:lvl1pPr>
            <a:lvl2pPr indent="-298450" lvl="1" marL="914400" algn="l">
              <a:lnSpc>
                <a:spcPct val="90000"/>
              </a:lnSpc>
              <a:spcBef>
                <a:spcPts val="400"/>
              </a:spcBef>
              <a:spcAft>
                <a:spcPts val="0"/>
              </a:spcAft>
              <a:buClr>
                <a:schemeClr val="lt1"/>
              </a:buClr>
              <a:buSzPts val="1100"/>
              <a:buChar char="•"/>
              <a:defRPr sz="1100">
                <a:solidFill>
                  <a:schemeClr val="lt1"/>
                </a:solidFill>
              </a:defRPr>
            </a:lvl2pPr>
            <a:lvl3pPr indent="-285750" lvl="2" marL="1371600" algn="l">
              <a:lnSpc>
                <a:spcPct val="90000"/>
              </a:lnSpc>
              <a:spcBef>
                <a:spcPts val="400"/>
              </a:spcBef>
              <a:spcAft>
                <a:spcPts val="0"/>
              </a:spcAft>
              <a:buClr>
                <a:schemeClr val="lt1"/>
              </a:buClr>
              <a:buSzPts val="900"/>
              <a:buChar char="•"/>
              <a:defRPr sz="900">
                <a:solidFill>
                  <a:schemeClr val="lt1"/>
                </a:solidFill>
              </a:defRPr>
            </a:lvl3pPr>
            <a:lvl4pPr indent="-279400" lvl="3" marL="1828800" algn="l">
              <a:lnSpc>
                <a:spcPct val="90000"/>
              </a:lnSpc>
              <a:spcBef>
                <a:spcPts val="400"/>
              </a:spcBef>
              <a:spcAft>
                <a:spcPts val="0"/>
              </a:spcAft>
              <a:buClr>
                <a:schemeClr val="lt1"/>
              </a:buClr>
              <a:buSzPts val="800"/>
              <a:buChar char="•"/>
              <a:defRPr sz="800">
                <a:solidFill>
                  <a:schemeClr val="lt1"/>
                </a:solidFill>
              </a:defRPr>
            </a:lvl4pPr>
            <a:lvl5pPr indent="-279400" lvl="4" marL="2286000" algn="l">
              <a:lnSpc>
                <a:spcPct val="90000"/>
              </a:lnSpc>
              <a:spcBef>
                <a:spcPts val="400"/>
              </a:spcBef>
              <a:spcAft>
                <a:spcPts val="0"/>
              </a:spcAft>
              <a:buClr>
                <a:schemeClr val="lt1"/>
              </a:buClr>
              <a:buSzPts val="800"/>
              <a:buChar char="•"/>
              <a:defRPr sz="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96" name="Google Shape;796;p98"/>
          <p:cNvSpPr txBox="1"/>
          <p:nvPr>
            <p:ph idx="4" type="body"/>
          </p:nvPr>
        </p:nvSpPr>
        <p:spPr>
          <a:xfrm>
            <a:off x="671356" y="2182907"/>
            <a:ext cx="3793798" cy="388843"/>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500"/>
              <a:buNone/>
              <a:defRPr b="1" sz="15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97" name="Google Shape;797;p98"/>
          <p:cNvSpPr txBox="1"/>
          <p:nvPr>
            <p:ph idx="5" type="body"/>
          </p:nvPr>
        </p:nvSpPr>
        <p:spPr>
          <a:xfrm>
            <a:off x="671356" y="2642565"/>
            <a:ext cx="3793798" cy="1636231"/>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lt1"/>
              </a:buClr>
              <a:buSzPts val="1200"/>
              <a:buChar char="•"/>
              <a:defRPr sz="1200">
                <a:solidFill>
                  <a:schemeClr val="lt1"/>
                </a:solidFill>
              </a:defRPr>
            </a:lvl1pPr>
            <a:lvl2pPr indent="-298450" lvl="1" marL="914400" algn="l">
              <a:lnSpc>
                <a:spcPct val="90000"/>
              </a:lnSpc>
              <a:spcBef>
                <a:spcPts val="400"/>
              </a:spcBef>
              <a:spcAft>
                <a:spcPts val="0"/>
              </a:spcAft>
              <a:buClr>
                <a:schemeClr val="lt1"/>
              </a:buClr>
              <a:buSzPts val="1100"/>
              <a:buChar char="•"/>
              <a:defRPr sz="1100">
                <a:solidFill>
                  <a:schemeClr val="lt1"/>
                </a:solidFill>
              </a:defRPr>
            </a:lvl2pPr>
            <a:lvl3pPr indent="-285750" lvl="2" marL="1371600" algn="l">
              <a:lnSpc>
                <a:spcPct val="90000"/>
              </a:lnSpc>
              <a:spcBef>
                <a:spcPts val="400"/>
              </a:spcBef>
              <a:spcAft>
                <a:spcPts val="0"/>
              </a:spcAft>
              <a:buClr>
                <a:schemeClr val="lt1"/>
              </a:buClr>
              <a:buSzPts val="900"/>
              <a:buChar char="•"/>
              <a:defRPr sz="900">
                <a:solidFill>
                  <a:schemeClr val="lt1"/>
                </a:solidFill>
              </a:defRPr>
            </a:lvl3pPr>
            <a:lvl4pPr indent="-279400" lvl="3" marL="1828800" algn="l">
              <a:lnSpc>
                <a:spcPct val="90000"/>
              </a:lnSpc>
              <a:spcBef>
                <a:spcPts val="400"/>
              </a:spcBef>
              <a:spcAft>
                <a:spcPts val="0"/>
              </a:spcAft>
              <a:buClr>
                <a:schemeClr val="lt1"/>
              </a:buClr>
              <a:buSzPts val="800"/>
              <a:buChar char="•"/>
              <a:defRPr sz="800">
                <a:solidFill>
                  <a:schemeClr val="lt1"/>
                </a:solidFill>
              </a:defRPr>
            </a:lvl4pPr>
            <a:lvl5pPr indent="-279400" lvl="4" marL="2286000" algn="l">
              <a:lnSpc>
                <a:spcPct val="90000"/>
              </a:lnSpc>
              <a:spcBef>
                <a:spcPts val="400"/>
              </a:spcBef>
              <a:spcAft>
                <a:spcPts val="0"/>
              </a:spcAft>
              <a:buClr>
                <a:schemeClr val="lt1"/>
              </a:buClr>
              <a:buSzPts val="800"/>
              <a:buChar char="•"/>
              <a:defRPr sz="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mparison">
  <p:cSld name="3_Comparison">
    <p:spTree>
      <p:nvGrpSpPr>
        <p:cNvPr id="798" name="Shape 798"/>
        <p:cNvGrpSpPr/>
        <p:nvPr/>
      </p:nvGrpSpPr>
      <p:grpSpPr>
        <a:xfrm>
          <a:off x="0" y="0"/>
          <a:ext cx="0" cy="0"/>
          <a:chOff x="0" y="0"/>
          <a:chExt cx="0" cy="0"/>
        </a:xfrm>
      </p:grpSpPr>
      <p:sp>
        <p:nvSpPr>
          <p:cNvPr id="799" name="Google Shape;799;p99"/>
          <p:cNvSpPr/>
          <p:nvPr/>
        </p:nvSpPr>
        <p:spPr>
          <a:xfrm>
            <a:off x="0" y="0"/>
            <a:ext cx="9144000" cy="1609725"/>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00" name="Google Shape;800;p99"/>
          <p:cNvSpPr txBox="1"/>
          <p:nvPr>
            <p:ph type="title"/>
          </p:nvPr>
        </p:nvSpPr>
        <p:spPr>
          <a:xfrm>
            <a:off x="278606" y="195263"/>
            <a:ext cx="8640365" cy="566737"/>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2700"/>
              <a:buFont typeface="Calibri"/>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1" name="Google Shape;801;p99"/>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802" name="Google Shape;802;p99"/>
          <p:cNvSpPr txBox="1"/>
          <p:nvPr>
            <p:ph idx="1" type="body"/>
          </p:nvPr>
        </p:nvSpPr>
        <p:spPr>
          <a:xfrm>
            <a:off x="4696348" y="2725832"/>
            <a:ext cx="4222624" cy="388843"/>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500"/>
              <a:buNone/>
              <a:defRPr b="1" sz="15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03" name="Google Shape;803;p99"/>
          <p:cNvSpPr txBox="1"/>
          <p:nvPr>
            <p:ph idx="2" type="body"/>
          </p:nvPr>
        </p:nvSpPr>
        <p:spPr>
          <a:xfrm>
            <a:off x="4696348" y="3185490"/>
            <a:ext cx="4222624" cy="146509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sz="1400">
                <a:solidFill>
                  <a:schemeClr val="dk1"/>
                </a:solidFill>
              </a:defRPr>
            </a:lvl1pPr>
            <a:lvl2pPr indent="-304800" lvl="1" marL="914400" algn="l">
              <a:lnSpc>
                <a:spcPct val="90000"/>
              </a:lnSpc>
              <a:spcBef>
                <a:spcPts val="400"/>
              </a:spcBef>
              <a:spcAft>
                <a:spcPts val="0"/>
              </a:spcAft>
              <a:buClr>
                <a:schemeClr val="dk1"/>
              </a:buClr>
              <a:buSzPts val="1200"/>
              <a:buChar char="•"/>
              <a:defRPr sz="1200">
                <a:solidFill>
                  <a:schemeClr val="dk1"/>
                </a:solidFill>
              </a:defRPr>
            </a:lvl2pPr>
            <a:lvl3pPr indent="-298450" lvl="2" marL="1371600" algn="l">
              <a:lnSpc>
                <a:spcPct val="90000"/>
              </a:lnSpc>
              <a:spcBef>
                <a:spcPts val="400"/>
              </a:spcBef>
              <a:spcAft>
                <a:spcPts val="0"/>
              </a:spcAft>
              <a:buClr>
                <a:schemeClr val="dk1"/>
              </a:buClr>
              <a:buSzPts val="1100"/>
              <a:buChar char="•"/>
              <a:defRPr sz="1100">
                <a:solidFill>
                  <a:schemeClr val="dk1"/>
                </a:solidFill>
              </a:defRPr>
            </a:lvl3pPr>
            <a:lvl4pPr indent="-285750" lvl="3" marL="1828800" algn="l">
              <a:lnSpc>
                <a:spcPct val="90000"/>
              </a:lnSpc>
              <a:spcBef>
                <a:spcPts val="400"/>
              </a:spcBef>
              <a:spcAft>
                <a:spcPts val="0"/>
              </a:spcAft>
              <a:buClr>
                <a:schemeClr val="dk1"/>
              </a:buClr>
              <a:buSzPts val="900"/>
              <a:buChar char="•"/>
              <a:defRPr sz="900">
                <a:solidFill>
                  <a:schemeClr val="dk1"/>
                </a:solidFill>
              </a:defRPr>
            </a:lvl4pPr>
            <a:lvl5pPr indent="-285750" lvl="4" marL="2286000" algn="l">
              <a:lnSpc>
                <a:spcPct val="90000"/>
              </a:lnSpc>
              <a:spcBef>
                <a:spcPts val="400"/>
              </a:spcBef>
              <a:spcAft>
                <a:spcPts val="0"/>
              </a:spcAft>
              <a:buClr>
                <a:schemeClr val="dk1"/>
              </a:buClr>
              <a:buSzPts val="900"/>
              <a:buChar char="•"/>
              <a:defRPr sz="9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04" name="Google Shape;804;p99"/>
          <p:cNvSpPr txBox="1"/>
          <p:nvPr>
            <p:ph idx="3" type="body"/>
          </p:nvPr>
        </p:nvSpPr>
        <p:spPr>
          <a:xfrm>
            <a:off x="278607" y="2725832"/>
            <a:ext cx="4186548" cy="388843"/>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500"/>
              <a:buNone/>
              <a:defRPr b="1" sz="15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05" name="Google Shape;805;p99"/>
          <p:cNvSpPr txBox="1"/>
          <p:nvPr>
            <p:ph idx="4" type="body"/>
          </p:nvPr>
        </p:nvSpPr>
        <p:spPr>
          <a:xfrm>
            <a:off x="278607" y="3185490"/>
            <a:ext cx="4186548" cy="146509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sz="1400">
                <a:solidFill>
                  <a:schemeClr val="dk1"/>
                </a:solidFill>
              </a:defRPr>
            </a:lvl1pPr>
            <a:lvl2pPr indent="-304800" lvl="1" marL="914400" algn="l">
              <a:lnSpc>
                <a:spcPct val="90000"/>
              </a:lnSpc>
              <a:spcBef>
                <a:spcPts val="400"/>
              </a:spcBef>
              <a:spcAft>
                <a:spcPts val="0"/>
              </a:spcAft>
              <a:buClr>
                <a:schemeClr val="dk1"/>
              </a:buClr>
              <a:buSzPts val="1200"/>
              <a:buChar char="•"/>
              <a:defRPr sz="1200">
                <a:solidFill>
                  <a:schemeClr val="dk1"/>
                </a:solidFill>
              </a:defRPr>
            </a:lvl2pPr>
            <a:lvl3pPr indent="-298450" lvl="2" marL="1371600" algn="l">
              <a:lnSpc>
                <a:spcPct val="90000"/>
              </a:lnSpc>
              <a:spcBef>
                <a:spcPts val="400"/>
              </a:spcBef>
              <a:spcAft>
                <a:spcPts val="0"/>
              </a:spcAft>
              <a:buClr>
                <a:schemeClr val="dk1"/>
              </a:buClr>
              <a:buSzPts val="1100"/>
              <a:buChar char="•"/>
              <a:defRPr sz="1100">
                <a:solidFill>
                  <a:schemeClr val="dk1"/>
                </a:solidFill>
              </a:defRPr>
            </a:lvl3pPr>
            <a:lvl4pPr indent="-285750" lvl="3" marL="1828800" algn="l">
              <a:lnSpc>
                <a:spcPct val="90000"/>
              </a:lnSpc>
              <a:spcBef>
                <a:spcPts val="400"/>
              </a:spcBef>
              <a:spcAft>
                <a:spcPts val="0"/>
              </a:spcAft>
              <a:buClr>
                <a:schemeClr val="dk1"/>
              </a:buClr>
              <a:buSzPts val="900"/>
              <a:buChar char="•"/>
              <a:defRPr sz="900">
                <a:solidFill>
                  <a:schemeClr val="dk1"/>
                </a:solidFill>
              </a:defRPr>
            </a:lvl4pPr>
            <a:lvl5pPr indent="-285750" lvl="4" marL="2286000" algn="l">
              <a:lnSpc>
                <a:spcPct val="90000"/>
              </a:lnSpc>
              <a:spcBef>
                <a:spcPts val="400"/>
              </a:spcBef>
              <a:spcAft>
                <a:spcPts val="0"/>
              </a:spcAft>
              <a:buClr>
                <a:schemeClr val="dk1"/>
              </a:buClr>
              <a:buSzPts val="900"/>
              <a:buChar char="•"/>
              <a:defRPr sz="900">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06" name="Google Shape;806;p99"/>
          <p:cNvSpPr/>
          <p:nvPr>
            <p:ph idx="5" type="pic"/>
          </p:nvPr>
        </p:nvSpPr>
        <p:spPr>
          <a:xfrm>
            <a:off x="278607" y="1195388"/>
            <a:ext cx="4186548" cy="1447177"/>
          </a:xfrm>
          <a:prstGeom prst="rect">
            <a:avLst/>
          </a:prstGeom>
          <a:solidFill>
            <a:srgbClr val="F2F2F2"/>
          </a:solidFill>
          <a:ln>
            <a:noFill/>
          </a:ln>
        </p:spPr>
      </p:sp>
      <p:sp>
        <p:nvSpPr>
          <p:cNvPr id="807" name="Google Shape;807;p99"/>
          <p:cNvSpPr/>
          <p:nvPr>
            <p:ph idx="6" type="pic"/>
          </p:nvPr>
        </p:nvSpPr>
        <p:spPr>
          <a:xfrm>
            <a:off x="4711304" y="1195388"/>
            <a:ext cx="4186548" cy="1447177"/>
          </a:xfrm>
          <a:prstGeom prst="rect">
            <a:avLst/>
          </a:prstGeom>
          <a:solidFill>
            <a:srgbClr val="F2F2F2"/>
          </a:solid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omparison">
  <p:cSld name="4_Comparison">
    <p:spTree>
      <p:nvGrpSpPr>
        <p:cNvPr id="808" name="Shape 808"/>
        <p:cNvGrpSpPr/>
        <p:nvPr/>
      </p:nvGrpSpPr>
      <p:grpSpPr>
        <a:xfrm>
          <a:off x="0" y="0"/>
          <a:ext cx="0" cy="0"/>
          <a:chOff x="0" y="0"/>
          <a:chExt cx="0" cy="0"/>
        </a:xfrm>
      </p:grpSpPr>
      <p:sp>
        <p:nvSpPr>
          <p:cNvPr id="809" name="Google Shape;809;p100"/>
          <p:cNvSpPr/>
          <p:nvPr/>
        </p:nvSpPr>
        <p:spPr>
          <a:xfrm>
            <a:off x="4830959" y="2821290"/>
            <a:ext cx="4085100" cy="1800716"/>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0" name="Google Shape;810;p100"/>
          <p:cNvSpPr/>
          <p:nvPr/>
        </p:nvSpPr>
        <p:spPr>
          <a:xfrm>
            <a:off x="278606" y="953691"/>
            <a:ext cx="4083844" cy="1800716"/>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1" name="Google Shape;811;p100"/>
          <p:cNvSpPr txBox="1"/>
          <p:nvPr>
            <p:ph type="title"/>
          </p:nvPr>
        </p:nvSpPr>
        <p:spPr>
          <a:xfrm>
            <a:off x="278606" y="195263"/>
            <a:ext cx="8640365" cy="566737"/>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2700"/>
              <a:buFont typeface="Calibri"/>
              <a:buNone/>
              <a:defRPr>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12" name="Google Shape;812;p100"/>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813" name="Google Shape;813;p100"/>
          <p:cNvSpPr txBox="1"/>
          <p:nvPr>
            <p:ph idx="1" type="body"/>
          </p:nvPr>
        </p:nvSpPr>
        <p:spPr>
          <a:xfrm>
            <a:off x="4957627" y="2967530"/>
            <a:ext cx="3831766" cy="388843"/>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500"/>
              <a:buNone/>
              <a:defRPr b="1" sz="15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14" name="Google Shape;814;p100"/>
          <p:cNvSpPr txBox="1"/>
          <p:nvPr>
            <p:ph idx="2" type="body"/>
          </p:nvPr>
        </p:nvSpPr>
        <p:spPr>
          <a:xfrm>
            <a:off x="4957627" y="3427187"/>
            <a:ext cx="3831766" cy="1059088"/>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lt1"/>
              </a:buClr>
              <a:buSzPts val="1200"/>
              <a:buChar char="•"/>
              <a:defRPr sz="1200">
                <a:solidFill>
                  <a:schemeClr val="lt1"/>
                </a:solidFill>
              </a:defRPr>
            </a:lvl1pPr>
            <a:lvl2pPr indent="-298450" lvl="1" marL="914400" algn="l">
              <a:lnSpc>
                <a:spcPct val="90000"/>
              </a:lnSpc>
              <a:spcBef>
                <a:spcPts val="400"/>
              </a:spcBef>
              <a:spcAft>
                <a:spcPts val="0"/>
              </a:spcAft>
              <a:buClr>
                <a:schemeClr val="lt1"/>
              </a:buClr>
              <a:buSzPts val="1100"/>
              <a:buChar char="•"/>
              <a:defRPr sz="1100">
                <a:solidFill>
                  <a:schemeClr val="lt1"/>
                </a:solidFill>
              </a:defRPr>
            </a:lvl2pPr>
            <a:lvl3pPr indent="-285750" lvl="2" marL="1371600" algn="l">
              <a:lnSpc>
                <a:spcPct val="90000"/>
              </a:lnSpc>
              <a:spcBef>
                <a:spcPts val="400"/>
              </a:spcBef>
              <a:spcAft>
                <a:spcPts val="0"/>
              </a:spcAft>
              <a:buClr>
                <a:schemeClr val="lt1"/>
              </a:buClr>
              <a:buSzPts val="900"/>
              <a:buChar char="•"/>
              <a:defRPr sz="900">
                <a:solidFill>
                  <a:schemeClr val="lt1"/>
                </a:solidFill>
              </a:defRPr>
            </a:lvl3pPr>
            <a:lvl4pPr indent="-279400" lvl="3" marL="1828800" algn="l">
              <a:lnSpc>
                <a:spcPct val="90000"/>
              </a:lnSpc>
              <a:spcBef>
                <a:spcPts val="400"/>
              </a:spcBef>
              <a:spcAft>
                <a:spcPts val="0"/>
              </a:spcAft>
              <a:buClr>
                <a:schemeClr val="lt1"/>
              </a:buClr>
              <a:buSzPts val="800"/>
              <a:buChar char="•"/>
              <a:defRPr sz="800">
                <a:solidFill>
                  <a:schemeClr val="lt1"/>
                </a:solidFill>
              </a:defRPr>
            </a:lvl4pPr>
            <a:lvl5pPr indent="-279400" lvl="4" marL="2286000" algn="l">
              <a:lnSpc>
                <a:spcPct val="90000"/>
              </a:lnSpc>
              <a:spcBef>
                <a:spcPts val="400"/>
              </a:spcBef>
              <a:spcAft>
                <a:spcPts val="0"/>
              </a:spcAft>
              <a:buClr>
                <a:schemeClr val="lt1"/>
              </a:buClr>
              <a:buSzPts val="800"/>
              <a:buChar char="•"/>
              <a:defRPr sz="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5" name="Google Shape;815;p100"/>
          <p:cNvSpPr txBox="1"/>
          <p:nvPr>
            <p:ph idx="3" type="body"/>
          </p:nvPr>
        </p:nvSpPr>
        <p:spPr>
          <a:xfrm>
            <a:off x="404877" y="1097057"/>
            <a:ext cx="3831300" cy="388843"/>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500"/>
              <a:buNone/>
              <a:defRPr b="1" sz="15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16" name="Google Shape;816;p100"/>
          <p:cNvSpPr txBox="1"/>
          <p:nvPr>
            <p:ph idx="4" type="body"/>
          </p:nvPr>
        </p:nvSpPr>
        <p:spPr>
          <a:xfrm>
            <a:off x="404877" y="1556716"/>
            <a:ext cx="3831300" cy="1043610"/>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lt1"/>
              </a:buClr>
              <a:buSzPts val="1200"/>
              <a:buChar char="•"/>
              <a:defRPr sz="1200">
                <a:solidFill>
                  <a:schemeClr val="lt1"/>
                </a:solidFill>
              </a:defRPr>
            </a:lvl1pPr>
            <a:lvl2pPr indent="-298450" lvl="1" marL="914400" algn="l">
              <a:lnSpc>
                <a:spcPct val="90000"/>
              </a:lnSpc>
              <a:spcBef>
                <a:spcPts val="400"/>
              </a:spcBef>
              <a:spcAft>
                <a:spcPts val="0"/>
              </a:spcAft>
              <a:buClr>
                <a:schemeClr val="lt1"/>
              </a:buClr>
              <a:buSzPts val="1100"/>
              <a:buChar char="•"/>
              <a:defRPr sz="1100">
                <a:solidFill>
                  <a:schemeClr val="lt1"/>
                </a:solidFill>
              </a:defRPr>
            </a:lvl2pPr>
            <a:lvl3pPr indent="-285750" lvl="2" marL="1371600" algn="l">
              <a:lnSpc>
                <a:spcPct val="90000"/>
              </a:lnSpc>
              <a:spcBef>
                <a:spcPts val="400"/>
              </a:spcBef>
              <a:spcAft>
                <a:spcPts val="0"/>
              </a:spcAft>
              <a:buClr>
                <a:schemeClr val="lt1"/>
              </a:buClr>
              <a:buSzPts val="900"/>
              <a:buChar char="•"/>
              <a:defRPr sz="900">
                <a:solidFill>
                  <a:schemeClr val="lt1"/>
                </a:solidFill>
              </a:defRPr>
            </a:lvl3pPr>
            <a:lvl4pPr indent="-279400" lvl="3" marL="1828800" algn="l">
              <a:lnSpc>
                <a:spcPct val="90000"/>
              </a:lnSpc>
              <a:spcBef>
                <a:spcPts val="400"/>
              </a:spcBef>
              <a:spcAft>
                <a:spcPts val="0"/>
              </a:spcAft>
              <a:buClr>
                <a:schemeClr val="lt1"/>
              </a:buClr>
              <a:buSzPts val="800"/>
              <a:buChar char="•"/>
              <a:defRPr sz="800">
                <a:solidFill>
                  <a:schemeClr val="lt1"/>
                </a:solidFill>
              </a:defRPr>
            </a:lvl4pPr>
            <a:lvl5pPr indent="-279400" lvl="4" marL="2286000" algn="l">
              <a:lnSpc>
                <a:spcPct val="90000"/>
              </a:lnSpc>
              <a:spcBef>
                <a:spcPts val="400"/>
              </a:spcBef>
              <a:spcAft>
                <a:spcPts val="0"/>
              </a:spcAft>
              <a:buClr>
                <a:schemeClr val="lt1"/>
              </a:buClr>
              <a:buSzPts val="800"/>
              <a:buChar char="•"/>
              <a:defRPr sz="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7" name="Google Shape;817;p100"/>
          <p:cNvSpPr/>
          <p:nvPr>
            <p:ph idx="5" type="pic"/>
          </p:nvPr>
        </p:nvSpPr>
        <p:spPr>
          <a:xfrm>
            <a:off x="4410076" y="953691"/>
            <a:ext cx="4509000" cy="1800716"/>
          </a:xfrm>
          <a:prstGeom prst="rect">
            <a:avLst/>
          </a:prstGeom>
          <a:solidFill>
            <a:srgbClr val="F2F2F2"/>
          </a:solidFill>
          <a:ln>
            <a:noFill/>
          </a:ln>
        </p:spPr>
      </p:sp>
      <p:sp>
        <p:nvSpPr>
          <p:cNvPr id="818" name="Google Shape;818;p100"/>
          <p:cNvSpPr/>
          <p:nvPr>
            <p:ph idx="6" type="pic"/>
          </p:nvPr>
        </p:nvSpPr>
        <p:spPr>
          <a:xfrm>
            <a:off x="278606" y="2818701"/>
            <a:ext cx="4508850" cy="1800716"/>
          </a:xfrm>
          <a:prstGeom prst="rect">
            <a:avLst/>
          </a:prstGeom>
          <a:solidFill>
            <a:srgbClr val="F2F2F2"/>
          </a:solid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19" name="Shape 819"/>
        <p:cNvGrpSpPr/>
        <p:nvPr/>
      </p:nvGrpSpPr>
      <p:grpSpPr>
        <a:xfrm>
          <a:off x="0" y="0"/>
          <a:ext cx="0" cy="0"/>
          <a:chOff x="0" y="0"/>
          <a:chExt cx="0" cy="0"/>
        </a:xfrm>
      </p:grpSpPr>
      <p:sp>
        <p:nvSpPr>
          <p:cNvPr id="820" name="Google Shape;820;p101"/>
          <p:cNvSpPr txBox="1"/>
          <p:nvPr>
            <p:ph type="title"/>
          </p:nvPr>
        </p:nvSpPr>
        <p:spPr>
          <a:xfrm>
            <a:off x="278606" y="195263"/>
            <a:ext cx="8640365" cy="56911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1" name="Google Shape;821;p101"/>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822" name="Google Shape;822;p101"/>
          <p:cNvSpPr/>
          <p:nvPr>
            <p:ph idx="2" type="pic"/>
          </p:nvPr>
        </p:nvSpPr>
        <p:spPr>
          <a:xfrm>
            <a:off x="278606" y="925116"/>
            <a:ext cx="4179094" cy="2980134"/>
          </a:xfrm>
          <a:prstGeom prst="rect">
            <a:avLst/>
          </a:prstGeom>
          <a:solidFill>
            <a:srgbClr val="F2F2F2"/>
          </a:solidFill>
          <a:ln>
            <a:noFill/>
          </a:ln>
        </p:spPr>
      </p:sp>
      <p:sp>
        <p:nvSpPr>
          <p:cNvPr id="823" name="Google Shape;823;p101"/>
          <p:cNvSpPr/>
          <p:nvPr>
            <p:ph idx="3" type="pic"/>
          </p:nvPr>
        </p:nvSpPr>
        <p:spPr>
          <a:xfrm>
            <a:off x="4739878" y="1670447"/>
            <a:ext cx="4179094" cy="2980134"/>
          </a:xfrm>
          <a:prstGeom prst="rect">
            <a:avLst/>
          </a:prstGeom>
          <a:solidFill>
            <a:srgbClr val="F2F2F2"/>
          </a:solidFill>
          <a:ln>
            <a:noFill/>
          </a:ln>
        </p:spPr>
      </p:sp>
      <p:sp>
        <p:nvSpPr>
          <p:cNvPr id="824" name="Google Shape;824;p101"/>
          <p:cNvSpPr/>
          <p:nvPr/>
        </p:nvSpPr>
        <p:spPr>
          <a:xfrm>
            <a:off x="278606" y="3953820"/>
            <a:ext cx="4179094" cy="696761"/>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5" name="Google Shape;825;p101"/>
          <p:cNvSpPr/>
          <p:nvPr/>
        </p:nvSpPr>
        <p:spPr>
          <a:xfrm>
            <a:off x="4739877" y="925116"/>
            <a:ext cx="4179094" cy="696761"/>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6" name="Google Shape;826;p101"/>
          <p:cNvSpPr txBox="1"/>
          <p:nvPr>
            <p:ph idx="1" type="body"/>
          </p:nvPr>
        </p:nvSpPr>
        <p:spPr>
          <a:xfrm>
            <a:off x="401240" y="4035500"/>
            <a:ext cx="3933825" cy="5334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800"/>
              <a:buNone/>
              <a:defRPr b="1" sz="18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sz="15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200"/>
              <a:buNone/>
              <a:defRPr sz="1200"/>
            </a:lvl4pPr>
            <a:lvl5pPr indent="-228600" lvl="4" marL="2286000" algn="l">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27" name="Google Shape;827;p101"/>
          <p:cNvSpPr txBox="1"/>
          <p:nvPr>
            <p:ph idx="4" type="body"/>
          </p:nvPr>
        </p:nvSpPr>
        <p:spPr>
          <a:xfrm>
            <a:off x="4862511" y="1006796"/>
            <a:ext cx="3933825" cy="5334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800"/>
              <a:buNone/>
              <a:defRPr b="1" sz="180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sz="15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200"/>
              <a:buNone/>
              <a:defRPr sz="1200"/>
            </a:lvl4pPr>
            <a:lvl5pPr indent="-228600" lvl="4" marL="2286000" algn="l">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828" name="Shape 828"/>
        <p:cNvGrpSpPr/>
        <p:nvPr/>
      </p:nvGrpSpPr>
      <p:grpSpPr>
        <a:xfrm>
          <a:off x="0" y="0"/>
          <a:ext cx="0" cy="0"/>
          <a:chOff x="0" y="0"/>
          <a:chExt cx="0" cy="0"/>
        </a:xfrm>
      </p:grpSpPr>
      <p:sp>
        <p:nvSpPr>
          <p:cNvPr id="829" name="Google Shape;829;p102"/>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0" name="Google Shape;830;p102"/>
          <p:cNvSpPr txBox="1"/>
          <p:nvPr>
            <p:ph idx="1" type="body"/>
          </p:nvPr>
        </p:nvSpPr>
        <p:spPr>
          <a:xfrm>
            <a:off x="485774" y="3388046"/>
            <a:ext cx="4029072" cy="5334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800"/>
              <a:buNone/>
              <a:defRPr b="1" sz="18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sz="15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200"/>
              <a:buNone/>
              <a:defRPr sz="1200"/>
            </a:lvl4pPr>
            <a:lvl5pPr indent="-228600" lvl="4" marL="2286000" algn="l">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31" name="Google Shape;831;p102"/>
          <p:cNvSpPr txBox="1"/>
          <p:nvPr>
            <p:ph idx="2" type="body"/>
          </p:nvPr>
        </p:nvSpPr>
        <p:spPr>
          <a:xfrm>
            <a:off x="4691062" y="1231579"/>
            <a:ext cx="4029072" cy="5334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dk1"/>
              </a:buClr>
              <a:buSzPts val="1800"/>
              <a:buNone/>
              <a:defRPr b="1" sz="1800">
                <a:solidFill>
                  <a:schemeClr val="dk1"/>
                </a:solidFill>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500"/>
              <a:buNone/>
              <a:defRPr sz="15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200"/>
              <a:buNone/>
              <a:defRPr sz="1200"/>
            </a:lvl4pPr>
            <a:lvl5pPr indent="-228600" lvl="4" marL="2286000" algn="l">
              <a:lnSpc>
                <a:spcPct val="90000"/>
              </a:lnSpc>
              <a:spcBef>
                <a:spcPts val="400"/>
              </a:spcBef>
              <a:spcAft>
                <a:spcPts val="0"/>
              </a:spcAft>
              <a:buClr>
                <a:schemeClr val="dk1"/>
              </a:buClr>
              <a:buSzPts val="1200"/>
              <a:buNone/>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32" name="Google Shape;832;p102"/>
          <p:cNvSpPr/>
          <p:nvPr/>
        </p:nvSpPr>
        <p:spPr>
          <a:xfrm>
            <a:off x="0" y="0"/>
            <a:ext cx="1390649" cy="131445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3" name="Google Shape;833;p102"/>
          <p:cNvSpPr/>
          <p:nvPr/>
        </p:nvSpPr>
        <p:spPr>
          <a:xfrm>
            <a:off x="7753350" y="3841911"/>
            <a:ext cx="1390649" cy="131445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4" name="Google Shape;834;p102"/>
          <p:cNvSpPr/>
          <p:nvPr>
            <p:ph idx="3" type="pic"/>
          </p:nvPr>
        </p:nvSpPr>
        <p:spPr>
          <a:xfrm>
            <a:off x="485774" y="428625"/>
            <a:ext cx="4029073" cy="2879885"/>
          </a:xfrm>
          <a:prstGeom prst="rect">
            <a:avLst/>
          </a:prstGeom>
          <a:solidFill>
            <a:srgbClr val="F2F2F2"/>
          </a:solidFill>
          <a:ln>
            <a:noFill/>
          </a:ln>
        </p:spPr>
      </p:sp>
      <p:sp>
        <p:nvSpPr>
          <p:cNvPr id="835" name="Google Shape;835;p102"/>
          <p:cNvSpPr/>
          <p:nvPr>
            <p:ph idx="4" type="pic"/>
          </p:nvPr>
        </p:nvSpPr>
        <p:spPr>
          <a:xfrm>
            <a:off x="4691061" y="1822129"/>
            <a:ext cx="4029073" cy="2892746"/>
          </a:xfrm>
          <a:prstGeom prst="rect">
            <a:avLst/>
          </a:prstGeom>
          <a:solidFill>
            <a:srgbClr val="F2F2F2"/>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theme" Target="../theme/theme2.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03.xml"/><Relationship Id="rId42" Type="http://schemas.openxmlformats.org/officeDocument/2006/relationships/slideLayout" Target="../slideLayouts/slideLayout105.xml"/><Relationship Id="rId41" Type="http://schemas.openxmlformats.org/officeDocument/2006/relationships/slideLayout" Target="../slideLayouts/slideLayout104.xml"/><Relationship Id="rId44" Type="http://schemas.openxmlformats.org/officeDocument/2006/relationships/slideLayout" Target="../slideLayouts/slideLayout107.xml"/><Relationship Id="rId43" Type="http://schemas.openxmlformats.org/officeDocument/2006/relationships/slideLayout" Target="../slideLayouts/slideLayout106.xml"/><Relationship Id="rId46" Type="http://schemas.openxmlformats.org/officeDocument/2006/relationships/slideLayout" Target="../slideLayouts/slideLayout109.xml"/><Relationship Id="rId45" Type="http://schemas.openxmlformats.org/officeDocument/2006/relationships/slideLayout" Target="../slideLayouts/slideLayout108.xml"/><Relationship Id="rId1" Type="http://schemas.openxmlformats.org/officeDocument/2006/relationships/slideLayout" Target="../slideLayouts/slideLayout64.xml"/><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9" Type="http://schemas.openxmlformats.org/officeDocument/2006/relationships/slideLayout" Target="../slideLayouts/slideLayout72.xml"/><Relationship Id="rId48" Type="http://schemas.openxmlformats.org/officeDocument/2006/relationships/slideLayout" Target="../slideLayouts/slideLayout111.xml"/><Relationship Id="rId47" Type="http://schemas.openxmlformats.org/officeDocument/2006/relationships/slideLayout" Target="../slideLayouts/slideLayout110.xml"/><Relationship Id="rId49" Type="http://schemas.openxmlformats.org/officeDocument/2006/relationships/slideLayout" Target="../slideLayouts/slideLayout112.xml"/><Relationship Id="rId5" Type="http://schemas.openxmlformats.org/officeDocument/2006/relationships/slideLayout" Target="../slideLayouts/slideLayout68.xml"/><Relationship Id="rId6" Type="http://schemas.openxmlformats.org/officeDocument/2006/relationships/slideLayout" Target="../slideLayouts/slideLayout69.xml"/><Relationship Id="rId7" Type="http://schemas.openxmlformats.org/officeDocument/2006/relationships/slideLayout" Target="../slideLayouts/slideLayout70.xml"/><Relationship Id="rId8" Type="http://schemas.openxmlformats.org/officeDocument/2006/relationships/slideLayout" Target="../slideLayouts/slideLayout71.xml"/><Relationship Id="rId31" Type="http://schemas.openxmlformats.org/officeDocument/2006/relationships/slideLayout" Target="../slideLayouts/slideLayout94.xml"/><Relationship Id="rId30" Type="http://schemas.openxmlformats.org/officeDocument/2006/relationships/slideLayout" Target="../slideLayouts/slideLayout93.xml"/><Relationship Id="rId33" Type="http://schemas.openxmlformats.org/officeDocument/2006/relationships/slideLayout" Target="../slideLayouts/slideLayout96.xml"/><Relationship Id="rId32" Type="http://schemas.openxmlformats.org/officeDocument/2006/relationships/slideLayout" Target="../slideLayouts/slideLayout95.xml"/><Relationship Id="rId35" Type="http://schemas.openxmlformats.org/officeDocument/2006/relationships/slideLayout" Target="../slideLayouts/slideLayout98.xml"/><Relationship Id="rId34" Type="http://schemas.openxmlformats.org/officeDocument/2006/relationships/slideLayout" Target="../slideLayouts/slideLayout97.xml"/><Relationship Id="rId37" Type="http://schemas.openxmlformats.org/officeDocument/2006/relationships/slideLayout" Target="../slideLayouts/slideLayout100.xml"/><Relationship Id="rId36" Type="http://schemas.openxmlformats.org/officeDocument/2006/relationships/slideLayout" Target="../slideLayouts/slideLayout99.xml"/><Relationship Id="rId39" Type="http://schemas.openxmlformats.org/officeDocument/2006/relationships/slideLayout" Target="../slideLayouts/slideLayout102.xml"/><Relationship Id="rId38" Type="http://schemas.openxmlformats.org/officeDocument/2006/relationships/slideLayout" Target="../slideLayouts/slideLayout101.xml"/><Relationship Id="rId20" Type="http://schemas.openxmlformats.org/officeDocument/2006/relationships/slideLayout" Target="../slideLayouts/slideLayout83.xml"/><Relationship Id="rId22" Type="http://schemas.openxmlformats.org/officeDocument/2006/relationships/slideLayout" Target="../slideLayouts/slideLayout85.xml"/><Relationship Id="rId21" Type="http://schemas.openxmlformats.org/officeDocument/2006/relationships/slideLayout" Target="../slideLayouts/slideLayout84.xml"/><Relationship Id="rId24" Type="http://schemas.openxmlformats.org/officeDocument/2006/relationships/slideLayout" Target="../slideLayouts/slideLayout87.xml"/><Relationship Id="rId23" Type="http://schemas.openxmlformats.org/officeDocument/2006/relationships/slideLayout" Target="../slideLayouts/slideLayout86.xml"/><Relationship Id="rId26" Type="http://schemas.openxmlformats.org/officeDocument/2006/relationships/slideLayout" Target="../slideLayouts/slideLayout89.xml"/><Relationship Id="rId25" Type="http://schemas.openxmlformats.org/officeDocument/2006/relationships/slideLayout" Target="../slideLayouts/slideLayout88.xml"/><Relationship Id="rId28" Type="http://schemas.openxmlformats.org/officeDocument/2006/relationships/slideLayout" Target="../slideLayouts/slideLayout91.xml"/><Relationship Id="rId27" Type="http://schemas.openxmlformats.org/officeDocument/2006/relationships/slideLayout" Target="../slideLayouts/slideLayout90.xml"/><Relationship Id="rId29" Type="http://schemas.openxmlformats.org/officeDocument/2006/relationships/slideLayout" Target="../slideLayouts/slideLayout92.xml"/><Relationship Id="rId51" Type="http://schemas.openxmlformats.org/officeDocument/2006/relationships/slideLayout" Target="../slideLayouts/slideLayout114.xml"/><Relationship Id="rId50" Type="http://schemas.openxmlformats.org/officeDocument/2006/relationships/slideLayout" Target="../slideLayouts/slideLayout113.xml"/><Relationship Id="rId53" Type="http://schemas.openxmlformats.org/officeDocument/2006/relationships/theme" Target="../theme/theme4.xml"/><Relationship Id="rId52" Type="http://schemas.openxmlformats.org/officeDocument/2006/relationships/slideLayout" Target="../slideLayouts/slideLayout115.xml"/><Relationship Id="rId11" Type="http://schemas.openxmlformats.org/officeDocument/2006/relationships/slideLayout" Target="../slideLayouts/slideLayout74.xml"/><Relationship Id="rId10" Type="http://schemas.openxmlformats.org/officeDocument/2006/relationships/slideLayout" Target="../slideLayouts/slideLayout73.xml"/><Relationship Id="rId13" Type="http://schemas.openxmlformats.org/officeDocument/2006/relationships/slideLayout" Target="../slideLayouts/slideLayout76.xml"/><Relationship Id="rId12" Type="http://schemas.openxmlformats.org/officeDocument/2006/relationships/slideLayout" Target="../slideLayouts/slideLayout75.xml"/><Relationship Id="rId15" Type="http://schemas.openxmlformats.org/officeDocument/2006/relationships/slideLayout" Target="../slideLayouts/slideLayout78.xml"/><Relationship Id="rId14" Type="http://schemas.openxmlformats.org/officeDocument/2006/relationships/slideLayout" Target="../slideLayouts/slideLayout77.xml"/><Relationship Id="rId17" Type="http://schemas.openxmlformats.org/officeDocument/2006/relationships/slideLayout" Target="../slideLayouts/slideLayout80.xml"/><Relationship Id="rId16" Type="http://schemas.openxmlformats.org/officeDocument/2006/relationships/slideLayout" Target="../slideLayouts/slideLayout79.xml"/><Relationship Id="rId19" Type="http://schemas.openxmlformats.org/officeDocument/2006/relationships/slideLayout" Target="../slideLayouts/slideLayout82.xml"/><Relationship Id="rId18"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5" Type="http://schemas.openxmlformats.org/officeDocument/2006/relationships/slideLayout" Target="../slideLayouts/slideLayout120.xml"/><Relationship Id="rId6" Type="http://schemas.openxmlformats.org/officeDocument/2006/relationships/slideLayout" Target="../slideLayouts/slideLayout121.xml"/><Relationship Id="rId7" Type="http://schemas.openxmlformats.org/officeDocument/2006/relationships/slideLayout" Target="../slideLayouts/slideLayout122.xml"/><Relationship Id="rId8" Type="http://schemas.openxmlformats.org/officeDocument/2006/relationships/slideLayout" Target="../slideLayouts/slideLayout123.xml"/><Relationship Id="rId11" Type="http://schemas.openxmlformats.org/officeDocument/2006/relationships/slideLayout" Target="../slideLayouts/slideLayout126.xml"/><Relationship Id="rId10" Type="http://schemas.openxmlformats.org/officeDocument/2006/relationships/slideLayout" Target="../slideLayouts/slideLayout125.xml"/><Relationship Id="rId13" Type="http://schemas.openxmlformats.org/officeDocument/2006/relationships/slideLayout" Target="../slideLayouts/slideLayout128.xml"/><Relationship Id="rId12" Type="http://schemas.openxmlformats.org/officeDocument/2006/relationships/slideLayout" Target="../slideLayouts/slideLayout127.xml"/><Relationship Id="rId15" Type="http://schemas.openxmlformats.org/officeDocument/2006/relationships/slideLayout" Target="../slideLayouts/slideLayout130.xml"/><Relationship Id="rId14" Type="http://schemas.openxmlformats.org/officeDocument/2006/relationships/slideLayout" Target="../slideLayouts/slideLayout129.xml"/><Relationship Id="rId17" Type="http://schemas.openxmlformats.org/officeDocument/2006/relationships/theme" Target="../theme/theme5.xml"/><Relationship Id="rId16"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78606" y="195263"/>
            <a:ext cx="8640365" cy="569118"/>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2700"/>
              <a:buFont typeface="Calibri"/>
              <a:buNone/>
              <a:defRPr b="1" i="0" sz="27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278606" y="925116"/>
            <a:ext cx="8640365" cy="3707606"/>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p:nvPr/>
        </p:nvSpPr>
        <p:spPr>
          <a:xfrm>
            <a:off x="8422481" y="4884045"/>
            <a:ext cx="721519" cy="259455"/>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4" name="Google Shape;54;p13"/>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chemeClr val="lt1"/>
                </a:solidFill>
                <a:latin typeface="Calibri"/>
                <a:ea typeface="Calibri"/>
                <a:cs typeface="Calibri"/>
                <a:sym typeface="Calibri"/>
              </a:defRPr>
            </a:lvl1pPr>
            <a:lvl2pPr indent="0" lvl="1" marL="0" marR="0" rtl="0" algn="r">
              <a:spcBef>
                <a:spcPts val="0"/>
              </a:spcBef>
              <a:buNone/>
              <a:defRPr b="0" i="0" sz="900" u="none" cap="none" strike="noStrike">
                <a:solidFill>
                  <a:schemeClr val="lt1"/>
                </a:solidFill>
                <a:latin typeface="Calibri"/>
                <a:ea typeface="Calibri"/>
                <a:cs typeface="Calibri"/>
                <a:sym typeface="Calibri"/>
              </a:defRPr>
            </a:lvl2pPr>
            <a:lvl3pPr indent="0" lvl="2" marL="0" marR="0" rtl="0" algn="r">
              <a:spcBef>
                <a:spcPts val="0"/>
              </a:spcBef>
              <a:buNone/>
              <a:defRPr b="0" i="0" sz="900" u="none" cap="none" strike="noStrike">
                <a:solidFill>
                  <a:schemeClr val="lt1"/>
                </a:solidFill>
                <a:latin typeface="Calibri"/>
                <a:ea typeface="Calibri"/>
                <a:cs typeface="Calibri"/>
                <a:sym typeface="Calibri"/>
              </a:defRPr>
            </a:lvl3pPr>
            <a:lvl4pPr indent="0" lvl="3" marL="0" marR="0" rtl="0" algn="r">
              <a:spcBef>
                <a:spcPts val="0"/>
              </a:spcBef>
              <a:buNone/>
              <a:defRPr b="0" i="0" sz="900" u="none" cap="none" strike="noStrike">
                <a:solidFill>
                  <a:schemeClr val="lt1"/>
                </a:solidFill>
                <a:latin typeface="Calibri"/>
                <a:ea typeface="Calibri"/>
                <a:cs typeface="Calibri"/>
                <a:sym typeface="Calibri"/>
              </a:defRPr>
            </a:lvl4pPr>
            <a:lvl5pPr indent="0" lvl="4" marL="0" marR="0" rtl="0" algn="r">
              <a:spcBef>
                <a:spcPts val="0"/>
              </a:spcBef>
              <a:buNone/>
              <a:defRPr b="0" i="0" sz="900" u="none" cap="none" strike="noStrike">
                <a:solidFill>
                  <a:schemeClr val="lt1"/>
                </a:solidFill>
                <a:latin typeface="Calibri"/>
                <a:ea typeface="Calibri"/>
                <a:cs typeface="Calibri"/>
                <a:sym typeface="Calibri"/>
              </a:defRPr>
            </a:lvl5pPr>
            <a:lvl6pPr indent="0" lvl="5" marL="0" marR="0" rtl="0" algn="r">
              <a:spcBef>
                <a:spcPts val="0"/>
              </a:spcBef>
              <a:buNone/>
              <a:defRPr b="0" i="0" sz="900" u="none" cap="none" strike="noStrike">
                <a:solidFill>
                  <a:schemeClr val="lt1"/>
                </a:solidFill>
                <a:latin typeface="Calibri"/>
                <a:ea typeface="Calibri"/>
                <a:cs typeface="Calibri"/>
                <a:sym typeface="Calibri"/>
              </a:defRPr>
            </a:lvl6pPr>
            <a:lvl7pPr indent="0" lvl="6" marL="0" marR="0" rtl="0" algn="r">
              <a:spcBef>
                <a:spcPts val="0"/>
              </a:spcBef>
              <a:buNone/>
              <a:defRPr b="0" i="0" sz="900" u="none" cap="none" strike="noStrike">
                <a:solidFill>
                  <a:schemeClr val="lt1"/>
                </a:solidFill>
                <a:latin typeface="Calibri"/>
                <a:ea typeface="Calibri"/>
                <a:cs typeface="Calibri"/>
                <a:sym typeface="Calibri"/>
              </a:defRPr>
            </a:lvl7pPr>
            <a:lvl8pPr indent="0" lvl="7" marL="0" marR="0" rtl="0" algn="r">
              <a:spcBef>
                <a:spcPts val="0"/>
              </a:spcBef>
              <a:buNone/>
              <a:defRPr b="0" i="0" sz="900" u="none" cap="none" strike="noStrike">
                <a:solidFill>
                  <a:schemeClr val="lt1"/>
                </a:solidFill>
                <a:latin typeface="Calibri"/>
                <a:ea typeface="Calibri"/>
                <a:cs typeface="Calibri"/>
                <a:sym typeface="Calibri"/>
              </a:defRPr>
            </a:lvl8pPr>
            <a:lvl9pPr indent="0" lvl="8" marL="0" marR="0" rtl="0" algn="r">
              <a:spcBef>
                <a:spcPts val="0"/>
              </a:spcBef>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
        <p:nvSpPr>
          <p:cNvPr id="55" name="Google Shape;55;p13"/>
          <p:cNvSpPr/>
          <p:nvPr/>
        </p:nvSpPr>
        <p:spPr>
          <a:xfrm>
            <a:off x="0" y="195263"/>
            <a:ext cx="225028" cy="566738"/>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23">
          <p15:clr>
            <a:srgbClr val="F26B43"/>
          </p15:clr>
        </p15:guide>
        <p15:guide id="2" pos="175">
          <p15:clr>
            <a:srgbClr val="F26B43"/>
          </p15:clr>
        </p15:guide>
        <p15:guide id="3" orient="horz" pos="3100">
          <p15:clr>
            <a:srgbClr val="F26B43"/>
          </p15:clr>
        </p15:guide>
        <p15:guide id="4" pos="5618">
          <p15:clr>
            <a:srgbClr val="F26B43"/>
          </p15:clr>
        </p15:guide>
        <p15:guide id="5" orient="horz" pos="480">
          <p15:clr>
            <a:srgbClr val="F26B43"/>
          </p15:clr>
        </p15:guide>
        <p15:guide id="6" orient="horz" pos="583">
          <p15:clr>
            <a:srgbClr val="F26B43"/>
          </p15:clr>
        </p15:guide>
        <p15:guide id="7" orient="horz" pos="3015">
          <p15:clr>
            <a:srgbClr val="F26B43"/>
          </p15:clr>
        </p15:guide>
        <p15:guide id="8" orient="horz" pos="292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7" name="Shape 537"/>
        <p:cNvGrpSpPr/>
        <p:nvPr/>
      </p:nvGrpSpPr>
      <p:grpSpPr>
        <a:xfrm>
          <a:off x="0" y="0"/>
          <a:ext cx="0" cy="0"/>
          <a:chOff x="0" y="0"/>
          <a:chExt cx="0" cy="0"/>
        </a:xfrm>
      </p:grpSpPr>
      <p:sp>
        <p:nvSpPr>
          <p:cNvPr id="538" name="Google Shape;538;p66"/>
          <p:cNvSpPr txBox="1"/>
          <p:nvPr>
            <p:ph type="title"/>
          </p:nvPr>
        </p:nvSpPr>
        <p:spPr>
          <a:xfrm>
            <a:off x="278606" y="195263"/>
            <a:ext cx="8640365" cy="569118"/>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2700"/>
              <a:buFont typeface="Calibri"/>
              <a:buNone/>
              <a:defRPr b="1" i="0" sz="27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9" name="Google Shape;539;p66"/>
          <p:cNvSpPr txBox="1"/>
          <p:nvPr>
            <p:ph idx="1" type="body"/>
          </p:nvPr>
        </p:nvSpPr>
        <p:spPr>
          <a:xfrm>
            <a:off x="278606" y="925116"/>
            <a:ext cx="8640365" cy="3707606"/>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40" name="Google Shape;540;p66"/>
          <p:cNvSpPr/>
          <p:nvPr/>
        </p:nvSpPr>
        <p:spPr>
          <a:xfrm>
            <a:off x="8422481" y="4884045"/>
            <a:ext cx="721519" cy="259455"/>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41" name="Google Shape;541;p66"/>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chemeClr val="lt1"/>
                </a:solidFill>
                <a:latin typeface="Calibri"/>
                <a:ea typeface="Calibri"/>
                <a:cs typeface="Calibri"/>
                <a:sym typeface="Calibri"/>
              </a:defRPr>
            </a:lvl1pPr>
            <a:lvl2pPr indent="0" lvl="1" marL="0" marR="0" rtl="0" algn="r">
              <a:spcBef>
                <a:spcPts val="0"/>
              </a:spcBef>
              <a:buNone/>
              <a:defRPr b="0" i="0" sz="900" u="none" cap="none" strike="noStrike">
                <a:solidFill>
                  <a:schemeClr val="lt1"/>
                </a:solidFill>
                <a:latin typeface="Calibri"/>
                <a:ea typeface="Calibri"/>
                <a:cs typeface="Calibri"/>
                <a:sym typeface="Calibri"/>
              </a:defRPr>
            </a:lvl2pPr>
            <a:lvl3pPr indent="0" lvl="2" marL="0" marR="0" rtl="0" algn="r">
              <a:spcBef>
                <a:spcPts val="0"/>
              </a:spcBef>
              <a:buNone/>
              <a:defRPr b="0" i="0" sz="900" u="none" cap="none" strike="noStrike">
                <a:solidFill>
                  <a:schemeClr val="lt1"/>
                </a:solidFill>
                <a:latin typeface="Calibri"/>
                <a:ea typeface="Calibri"/>
                <a:cs typeface="Calibri"/>
                <a:sym typeface="Calibri"/>
              </a:defRPr>
            </a:lvl3pPr>
            <a:lvl4pPr indent="0" lvl="3" marL="0" marR="0" rtl="0" algn="r">
              <a:spcBef>
                <a:spcPts val="0"/>
              </a:spcBef>
              <a:buNone/>
              <a:defRPr b="0" i="0" sz="900" u="none" cap="none" strike="noStrike">
                <a:solidFill>
                  <a:schemeClr val="lt1"/>
                </a:solidFill>
                <a:latin typeface="Calibri"/>
                <a:ea typeface="Calibri"/>
                <a:cs typeface="Calibri"/>
                <a:sym typeface="Calibri"/>
              </a:defRPr>
            </a:lvl4pPr>
            <a:lvl5pPr indent="0" lvl="4" marL="0" marR="0" rtl="0" algn="r">
              <a:spcBef>
                <a:spcPts val="0"/>
              </a:spcBef>
              <a:buNone/>
              <a:defRPr b="0" i="0" sz="900" u="none" cap="none" strike="noStrike">
                <a:solidFill>
                  <a:schemeClr val="lt1"/>
                </a:solidFill>
                <a:latin typeface="Calibri"/>
                <a:ea typeface="Calibri"/>
                <a:cs typeface="Calibri"/>
                <a:sym typeface="Calibri"/>
              </a:defRPr>
            </a:lvl5pPr>
            <a:lvl6pPr indent="0" lvl="5" marL="0" marR="0" rtl="0" algn="r">
              <a:spcBef>
                <a:spcPts val="0"/>
              </a:spcBef>
              <a:buNone/>
              <a:defRPr b="0" i="0" sz="900" u="none" cap="none" strike="noStrike">
                <a:solidFill>
                  <a:schemeClr val="lt1"/>
                </a:solidFill>
                <a:latin typeface="Calibri"/>
                <a:ea typeface="Calibri"/>
                <a:cs typeface="Calibri"/>
                <a:sym typeface="Calibri"/>
              </a:defRPr>
            </a:lvl6pPr>
            <a:lvl7pPr indent="0" lvl="6" marL="0" marR="0" rtl="0" algn="r">
              <a:spcBef>
                <a:spcPts val="0"/>
              </a:spcBef>
              <a:buNone/>
              <a:defRPr b="0" i="0" sz="900" u="none" cap="none" strike="noStrike">
                <a:solidFill>
                  <a:schemeClr val="lt1"/>
                </a:solidFill>
                <a:latin typeface="Calibri"/>
                <a:ea typeface="Calibri"/>
                <a:cs typeface="Calibri"/>
                <a:sym typeface="Calibri"/>
              </a:defRPr>
            </a:lvl7pPr>
            <a:lvl8pPr indent="0" lvl="7" marL="0" marR="0" rtl="0" algn="r">
              <a:spcBef>
                <a:spcPts val="0"/>
              </a:spcBef>
              <a:buNone/>
              <a:defRPr b="0" i="0" sz="900" u="none" cap="none" strike="noStrike">
                <a:solidFill>
                  <a:schemeClr val="lt1"/>
                </a:solidFill>
                <a:latin typeface="Calibri"/>
                <a:ea typeface="Calibri"/>
                <a:cs typeface="Calibri"/>
                <a:sym typeface="Calibri"/>
              </a:defRPr>
            </a:lvl8pPr>
            <a:lvl9pPr indent="0" lvl="8" marL="0" marR="0" rtl="0" algn="r">
              <a:spcBef>
                <a:spcPts val="0"/>
              </a:spcBef>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
        <p:nvSpPr>
          <p:cNvPr id="542" name="Google Shape;542;p66"/>
          <p:cNvSpPr/>
          <p:nvPr/>
        </p:nvSpPr>
        <p:spPr>
          <a:xfrm>
            <a:off x="0" y="195263"/>
            <a:ext cx="225028" cy="566738"/>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 id="2147483742" r:id="rId32"/>
    <p:sldLayoutId id="2147483743" r:id="rId33"/>
    <p:sldLayoutId id="2147483744" r:id="rId34"/>
    <p:sldLayoutId id="2147483745" r:id="rId35"/>
    <p:sldLayoutId id="2147483746" r:id="rId36"/>
    <p:sldLayoutId id="2147483747" r:id="rId37"/>
    <p:sldLayoutId id="2147483748" r:id="rId38"/>
    <p:sldLayoutId id="2147483749" r:id="rId39"/>
    <p:sldLayoutId id="2147483750" r:id="rId40"/>
    <p:sldLayoutId id="2147483751" r:id="rId41"/>
    <p:sldLayoutId id="2147483752" r:id="rId42"/>
    <p:sldLayoutId id="2147483753" r:id="rId43"/>
    <p:sldLayoutId id="2147483754" r:id="rId44"/>
    <p:sldLayoutId id="2147483755" r:id="rId45"/>
    <p:sldLayoutId id="2147483756" r:id="rId46"/>
    <p:sldLayoutId id="2147483757" r:id="rId47"/>
    <p:sldLayoutId id="2147483758" r:id="rId48"/>
    <p:sldLayoutId id="2147483759" r:id="rId49"/>
    <p:sldLayoutId id="2147483760" r:id="rId50"/>
    <p:sldLayoutId id="2147483761" r:id="rId51"/>
    <p:sldLayoutId id="2147483762"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23">
          <p15:clr>
            <a:srgbClr val="F26B43"/>
          </p15:clr>
        </p15:guide>
        <p15:guide id="2" pos="175">
          <p15:clr>
            <a:srgbClr val="F26B43"/>
          </p15:clr>
        </p15:guide>
        <p15:guide id="3" orient="horz" pos="3100">
          <p15:clr>
            <a:srgbClr val="F26B43"/>
          </p15:clr>
        </p15:guide>
        <p15:guide id="4" pos="5618">
          <p15:clr>
            <a:srgbClr val="F26B43"/>
          </p15:clr>
        </p15:guide>
        <p15:guide id="5" orient="horz" pos="480">
          <p15:clr>
            <a:srgbClr val="F26B43"/>
          </p15:clr>
        </p15:guide>
        <p15:guide id="6" orient="horz" pos="583">
          <p15:clr>
            <a:srgbClr val="F26B43"/>
          </p15:clr>
        </p15:guide>
        <p15:guide id="7" orient="horz" pos="3015">
          <p15:clr>
            <a:srgbClr val="F26B43"/>
          </p15:clr>
        </p15:guide>
        <p15:guide id="8" orient="horz" pos="292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4" name="Shape 1024"/>
        <p:cNvGrpSpPr/>
        <p:nvPr/>
      </p:nvGrpSpPr>
      <p:grpSpPr>
        <a:xfrm>
          <a:off x="0" y="0"/>
          <a:ext cx="0" cy="0"/>
          <a:chOff x="0" y="0"/>
          <a:chExt cx="0" cy="0"/>
        </a:xfrm>
      </p:grpSpPr>
      <p:sp>
        <p:nvSpPr>
          <p:cNvPr id="1025" name="Google Shape;1025;p1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lnSpc>
                <a:spcPct val="100000"/>
              </a:lnSpc>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1026" name="Google Shape;1026;p119"/>
          <p:cNvSpPr txBox="1"/>
          <p:nvPr>
            <p:ph idx="1" type="body"/>
          </p:nvPr>
        </p:nvSpPr>
        <p:spPr>
          <a:xfrm>
            <a:off x="228600" y="800100"/>
            <a:ext cx="4114800" cy="2262900"/>
          </a:xfrm>
          <a:prstGeom prst="rect">
            <a:avLst/>
          </a:prstGeom>
          <a:noFill/>
          <a:ln>
            <a:noFill/>
          </a:ln>
        </p:spPr>
        <p:txBody>
          <a:bodyPr anchorCtr="0" anchor="t" bIns="22850" lIns="45725" spcFirstLastPara="1" rIns="45725" wrap="square" tIns="22850">
            <a:normAutofit/>
          </a:bodyPr>
          <a:lstStyle>
            <a:lvl1pPr indent="-330200" lvl="0" marL="4572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1027" name="Google Shape;1027;p119"/>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marR="0" rtl="0" algn="l">
              <a:lnSpc>
                <a:spcPct val="100000"/>
              </a:lnSpc>
              <a:spcBef>
                <a:spcPts val="0"/>
              </a:spcBef>
              <a:spcAft>
                <a:spcPts val="0"/>
              </a:spcAft>
              <a:buClr>
                <a:srgbClr val="000000"/>
              </a:buClr>
              <a:buSzPts val="700"/>
              <a:buFont typeface="Arial"/>
              <a:buNone/>
              <a:defRPr b="0" i="0" sz="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9pPr>
          </a:lstStyle>
          <a:p/>
        </p:txBody>
      </p:sp>
      <p:sp>
        <p:nvSpPr>
          <p:cNvPr id="1028" name="Google Shape;1028;p119"/>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marR="0" rtl="0" algn="ctr">
              <a:lnSpc>
                <a:spcPct val="100000"/>
              </a:lnSpc>
              <a:spcBef>
                <a:spcPts val="0"/>
              </a:spcBef>
              <a:spcAft>
                <a:spcPts val="0"/>
              </a:spcAft>
              <a:buClr>
                <a:srgbClr val="000000"/>
              </a:buClr>
              <a:buSzPts val="700"/>
              <a:buFont typeface="Arial"/>
              <a:buNone/>
              <a:defRPr b="0" i="0" sz="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9pPr>
          </a:lstStyle>
          <a:p/>
        </p:txBody>
      </p:sp>
      <p:sp>
        <p:nvSpPr>
          <p:cNvPr id="1029" name="Google Shape;1029;p119"/>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0.xml"/><Relationship Id="rId3" Type="http://schemas.openxmlformats.org/officeDocument/2006/relationships/image" Target="../media/image3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14.xml"/><Relationship Id="rId3" Type="http://schemas.openxmlformats.org/officeDocument/2006/relationships/image" Target="../media/image2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jpg"/><Relationship Id="rId5" Type="http://schemas.openxmlformats.org/officeDocument/2006/relationships/image" Target="../media/image13.png"/><Relationship Id="rId6" Type="http://schemas.openxmlformats.org/officeDocument/2006/relationships/image" Target="../media/image4.png"/><Relationship Id="rId7" Type="http://schemas.openxmlformats.org/officeDocument/2006/relationships/image" Target="../media/image6.png"/><Relationship Id="rId8"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24.png"/><Relationship Id="rId6" Type="http://schemas.openxmlformats.org/officeDocument/2006/relationships/image" Target="../media/image2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hyperlink" Target="https://vectorbornediseases-mws6.onrender.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12.png"/><Relationship Id="rId5" Type="http://schemas.openxmlformats.org/officeDocument/2006/relationships/image" Target="../media/image21.png"/><Relationship Id="rId6"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2.xml"/><Relationship Id="rId3" Type="http://schemas.openxmlformats.org/officeDocument/2006/relationships/image" Target="../media/image3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hyperlink" Target="https://github.com/HRC-123/Vector-Borne-Diseases" TargetMode="External"/><Relationship Id="rId4" Type="http://schemas.openxmlformats.org/officeDocument/2006/relationships/hyperlink" Target="https://github.com/chaitugujjula00/VBD_volunteer" TargetMode="External"/><Relationship Id="rId9" Type="http://schemas.openxmlformats.org/officeDocument/2006/relationships/hyperlink" Target="https://github.com/HRC-123" TargetMode="External"/><Relationship Id="rId5" Type="http://schemas.openxmlformats.org/officeDocument/2006/relationships/hyperlink" Target="https://vbd-volunteer.onrender.com/" TargetMode="External"/><Relationship Id="rId6" Type="http://schemas.openxmlformats.org/officeDocument/2006/relationships/hyperlink" Target="https://www.visualcrossing.com/weather-api" TargetMode="External"/><Relationship Id="rId7" Type="http://schemas.openxmlformats.org/officeDocument/2006/relationships/hyperlink" Target="https://scholar.google.com/scholar?hl=en&amp;as_sdt=0%2C5&amp;q=vector+borne+diseases+and+climate+change&amp;oq=vector+borne+#d=gs_qabs&amp;t=1713156230513&amp;u=%23p%3DWNxAOiz95acJ" TargetMode="External"/><Relationship Id="rId8" Type="http://schemas.openxmlformats.org/officeDocument/2006/relationships/hyperlink" Target="https://github.com/FlyingManya" TargetMode="External"/><Relationship Id="rId10" Type="http://schemas.openxmlformats.org/officeDocument/2006/relationships/hyperlink" Target="https://github.com/chaitugujjula0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6.xml"/><Relationship Id="rId3" Type="http://schemas.openxmlformats.org/officeDocument/2006/relationships/image" Target="../media/image2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7.xml"/><Relationship Id="rId3" Type="http://schemas.openxmlformats.org/officeDocument/2006/relationships/image" Target="../media/image2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8.xml"/><Relationship Id="rId3" Type="http://schemas.openxmlformats.org/officeDocument/2006/relationships/hyperlink" Target="https://www.visualcrossing.com/weather-api"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25.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pic>
        <p:nvPicPr>
          <p:cNvPr id="1152" name="Google Shape;1152;p136"/>
          <p:cNvPicPr preferRelativeResize="0"/>
          <p:nvPr>
            <p:ph idx="2" type="pic"/>
          </p:nvPr>
        </p:nvPicPr>
        <p:blipFill rotWithShape="1">
          <a:blip r:embed="rId3">
            <a:alphaModFix/>
          </a:blip>
          <a:srcRect b="0" l="0" r="0" t="0"/>
          <a:stretch/>
        </p:blipFill>
        <p:spPr>
          <a:xfrm>
            <a:off x="-1" y="0"/>
            <a:ext cx="5028620" cy="5143499"/>
          </a:xfrm>
          <a:prstGeom prst="rect">
            <a:avLst/>
          </a:prstGeom>
          <a:solidFill>
            <a:srgbClr val="F2F2F2"/>
          </a:solidFill>
          <a:ln>
            <a:noFill/>
          </a:ln>
        </p:spPr>
      </p:pic>
      <p:sp>
        <p:nvSpPr>
          <p:cNvPr id="1153" name="Google Shape;1153;p136"/>
          <p:cNvSpPr txBox="1"/>
          <p:nvPr>
            <p:ph type="ctrTitle"/>
          </p:nvPr>
        </p:nvSpPr>
        <p:spPr>
          <a:xfrm>
            <a:off x="5249125" y="846474"/>
            <a:ext cx="3825600" cy="26256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lt1"/>
              </a:buClr>
              <a:buSzPts val="5400"/>
              <a:buFont typeface="Arial Narrow"/>
              <a:buNone/>
            </a:pPr>
            <a:r>
              <a:rPr b="1" lang="en-GB" sz="4200"/>
              <a:t>Vector-Borne Disease Analysis &amp; Prediction Model</a:t>
            </a:r>
            <a:endParaRPr b="1" sz="3300"/>
          </a:p>
        </p:txBody>
      </p:sp>
      <p:sp>
        <p:nvSpPr>
          <p:cNvPr id="1154" name="Google Shape;1154;p136"/>
          <p:cNvSpPr txBox="1"/>
          <p:nvPr>
            <p:ph idx="1" type="subTitle"/>
          </p:nvPr>
        </p:nvSpPr>
        <p:spPr>
          <a:xfrm>
            <a:off x="5318312" y="3702740"/>
            <a:ext cx="3825688" cy="76361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1800"/>
              <a:buNone/>
            </a:pPr>
            <a:r>
              <a:rPr lang="en-GB"/>
              <a:t>District-level Vector Borne Disease Prediction Model for Punjab</a:t>
            </a:r>
            <a:endParaRPr/>
          </a:p>
        </p:txBody>
      </p:sp>
      <p:pic>
        <p:nvPicPr>
          <p:cNvPr descr="Medical" id="1155" name="Google Shape;1155;p136"/>
          <p:cNvPicPr preferRelativeResize="0"/>
          <p:nvPr/>
        </p:nvPicPr>
        <p:blipFill rotWithShape="1">
          <a:blip r:embed="rId4">
            <a:alphaModFix/>
          </a:blip>
          <a:srcRect b="0" l="0" r="0" t="0"/>
          <a:stretch/>
        </p:blipFill>
        <p:spPr>
          <a:xfrm>
            <a:off x="6630581" y="105652"/>
            <a:ext cx="630830" cy="6308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id="1246" name="Google Shape;1246;p145"/>
          <p:cNvPicPr preferRelativeResize="0"/>
          <p:nvPr/>
        </p:nvPicPr>
        <p:blipFill rotWithShape="1">
          <a:blip r:embed="rId3">
            <a:alphaModFix/>
          </a:blip>
          <a:srcRect b="20850" l="0" r="0" t="-20850"/>
          <a:stretch/>
        </p:blipFill>
        <p:spPr>
          <a:xfrm>
            <a:off x="6019900" y="1265272"/>
            <a:ext cx="2829700" cy="2829700"/>
          </a:xfrm>
          <a:prstGeom prst="rect">
            <a:avLst/>
          </a:prstGeom>
          <a:noFill/>
          <a:ln>
            <a:noFill/>
          </a:ln>
        </p:spPr>
      </p:pic>
      <p:sp>
        <p:nvSpPr>
          <p:cNvPr id="1247" name="Google Shape;1247;p145"/>
          <p:cNvSpPr txBox="1"/>
          <p:nvPr>
            <p:ph type="title"/>
          </p:nvPr>
        </p:nvSpPr>
        <p:spPr>
          <a:xfrm>
            <a:off x="117600" y="286825"/>
            <a:ext cx="9026400" cy="569100"/>
          </a:xfrm>
          <a:prstGeom prst="rect">
            <a:avLst/>
          </a:prstGeom>
          <a:solidFill>
            <a:srgbClr val="CEE8F3"/>
          </a:solidFill>
        </p:spPr>
        <p:txBody>
          <a:bodyPr anchorCtr="0" anchor="ctr" bIns="34275" lIns="68575" spcFirstLastPara="1" rIns="68575" wrap="square" tIns="34275">
            <a:normAutofit/>
          </a:bodyPr>
          <a:lstStyle/>
          <a:p>
            <a:pPr indent="0" lvl="0" marL="0" rtl="0" algn="l">
              <a:spcBef>
                <a:spcPts val="0"/>
              </a:spcBef>
              <a:spcAft>
                <a:spcPts val="0"/>
              </a:spcAft>
              <a:buNone/>
            </a:pPr>
            <a:r>
              <a:rPr b="0" lang="en-GB" sz="3200"/>
              <a:t>Cases Data</a:t>
            </a:r>
            <a:endParaRPr b="0" sz="3500"/>
          </a:p>
        </p:txBody>
      </p:sp>
      <p:grpSp>
        <p:nvGrpSpPr>
          <p:cNvPr id="1248" name="Google Shape;1248;p145"/>
          <p:cNvGrpSpPr/>
          <p:nvPr/>
        </p:nvGrpSpPr>
        <p:grpSpPr>
          <a:xfrm>
            <a:off x="3537779" y="1167525"/>
            <a:ext cx="3305700" cy="3483050"/>
            <a:chOff x="2944204" y="1189775"/>
            <a:chExt cx="3305700" cy="3483050"/>
          </a:xfrm>
        </p:grpSpPr>
        <p:sp>
          <p:nvSpPr>
            <p:cNvPr id="1249" name="Google Shape;1249;p145"/>
            <p:cNvSpPr/>
            <p:nvPr/>
          </p:nvSpPr>
          <p:spPr>
            <a:xfrm>
              <a:off x="2944204" y="1189775"/>
              <a:ext cx="3305700" cy="669000"/>
            </a:xfrm>
            <a:prstGeom prst="chevron">
              <a:avLst>
                <a:gd fmla="val 50000" name="adj"/>
              </a:avLst>
            </a:prstGeom>
            <a:solidFill>
              <a:srgbClr val="1E8FAA">
                <a:alpha val="50940"/>
              </a:srgbClr>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lt1"/>
                </a:buClr>
                <a:buSzPts val="2100"/>
                <a:buFont typeface="Calibri"/>
                <a:buNone/>
              </a:pPr>
              <a:r>
                <a:rPr b="1" lang="en-GB" sz="2100">
                  <a:solidFill>
                    <a:schemeClr val="lt1"/>
                  </a:solidFill>
                  <a:latin typeface="Calibri"/>
                  <a:ea typeface="Calibri"/>
                  <a:cs typeface="Calibri"/>
                  <a:sym typeface="Calibri"/>
                </a:rPr>
                <a:t>Data Transformation</a:t>
              </a:r>
              <a:endParaRPr>
                <a:solidFill>
                  <a:srgbClr val="FFFFFF"/>
                </a:solidFill>
                <a:latin typeface="Roboto"/>
                <a:ea typeface="Roboto"/>
                <a:cs typeface="Roboto"/>
                <a:sym typeface="Roboto"/>
              </a:endParaRPr>
            </a:p>
          </p:txBody>
        </p:sp>
        <p:sp>
          <p:nvSpPr>
            <p:cNvPr id="1250" name="Google Shape;1250;p145"/>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latin typeface="Roboto"/>
                  <a:ea typeface="Roboto"/>
                  <a:cs typeface="Roboto"/>
                  <a:sym typeface="Roboto"/>
                </a:rPr>
                <a:t>Lorem ipsum dolor sit amet, consectetur adipiscing elit. Duis sit amet odio vel purus bibendum luctus. Morbi iaculis dapibus tristique. In hac habitasse platea dictumst. Mauris convallis quam at. Morbi iaculis dapibus tristique.</a:t>
              </a:r>
              <a:endParaRPr sz="1200">
                <a:latin typeface="Roboto"/>
                <a:ea typeface="Roboto"/>
                <a:cs typeface="Roboto"/>
                <a:sym typeface="Roboto"/>
              </a:endParaRPr>
            </a:p>
          </p:txBody>
        </p:sp>
      </p:grpSp>
      <p:grpSp>
        <p:nvGrpSpPr>
          <p:cNvPr id="1251" name="Google Shape;1251;p145"/>
          <p:cNvGrpSpPr/>
          <p:nvPr/>
        </p:nvGrpSpPr>
        <p:grpSpPr>
          <a:xfrm>
            <a:off x="414125" y="1167739"/>
            <a:ext cx="3546900" cy="3482836"/>
            <a:chOff x="0" y="1189989"/>
            <a:chExt cx="3546900" cy="3482836"/>
          </a:xfrm>
        </p:grpSpPr>
        <p:sp>
          <p:nvSpPr>
            <p:cNvPr id="1252" name="Google Shape;1252;p145"/>
            <p:cNvSpPr/>
            <p:nvPr/>
          </p:nvSpPr>
          <p:spPr>
            <a:xfrm>
              <a:off x="0" y="1189989"/>
              <a:ext cx="3546900" cy="669000"/>
            </a:xfrm>
            <a:prstGeom prst="homePlate">
              <a:avLst>
                <a:gd fmla="val 50000" name="adj"/>
              </a:avLst>
            </a:prstGeom>
            <a:solidFill>
              <a:srgbClr val="1E7EAB"/>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GB" sz="2100">
                  <a:solidFill>
                    <a:schemeClr val="lt1"/>
                  </a:solidFill>
                  <a:latin typeface="Calibri"/>
                  <a:ea typeface="Calibri"/>
                  <a:cs typeface="Calibri"/>
                  <a:sym typeface="Calibri"/>
                </a:rPr>
                <a:t>Fetching Data</a:t>
              </a:r>
              <a:endParaRPr>
                <a:solidFill>
                  <a:srgbClr val="FFFFFF"/>
                </a:solidFill>
                <a:latin typeface="Roboto"/>
                <a:ea typeface="Roboto"/>
                <a:cs typeface="Roboto"/>
                <a:sym typeface="Roboto"/>
              </a:endParaRPr>
            </a:p>
          </p:txBody>
        </p:sp>
        <p:sp>
          <p:nvSpPr>
            <p:cNvPr id="1253" name="Google Shape;1253;p145"/>
            <p:cNvSpPr txBox="1"/>
            <p:nvPr/>
          </p:nvSpPr>
          <p:spPr>
            <a:xfrm>
              <a:off x="655361" y="2057125"/>
              <a:ext cx="2236200" cy="26157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GB" sz="1900">
                  <a:solidFill>
                    <a:schemeClr val="dk1"/>
                  </a:solidFill>
                  <a:latin typeface="Calibri"/>
                  <a:ea typeface="Calibri"/>
                  <a:cs typeface="Calibri"/>
                  <a:sym typeface="Calibri"/>
                </a:rPr>
                <a:t>Data for all Punjab locations from 2017 to 2020 was collected manually and entered assuming malaria spreads from June to December.</a:t>
              </a:r>
              <a:endParaRPr sz="1900">
                <a:latin typeface="Calibri"/>
                <a:ea typeface="Calibri"/>
                <a:cs typeface="Calibri"/>
                <a:sym typeface="Calibri"/>
              </a:endParaRPr>
            </a:p>
          </p:txBody>
        </p:sp>
      </p:grpSp>
      <p:sp>
        <p:nvSpPr>
          <p:cNvPr id="1254" name="Google Shape;1254;p145"/>
          <p:cNvSpPr txBox="1"/>
          <p:nvPr/>
        </p:nvSpPr>
        <p:spPr>
          <a:xfrm>
            <a:off x="4072524" y="2034875"/>
            <a:ext cx="2236200" cy="26157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GB" sz="1900">
                <a:solidFill>
                  <a:schemeClr val="dk1"/>
                </a:solidFill>
                <a:latin typeface="Calibri"/>
                <a:ea typeface="Calibri"/>
                <a:cs typeface="Calibri"/>
                <a:sym typeface="Calibri"/>
              </a:rPr>
              <a:t>The yearly data was transformed into a single column by converting year columns into rows.</a:t>
            </a:r>
            <a:endParaRPr sz="17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46"/>
          <p:cNvSpPr txBox="1"/>
          <p:nvPr>
            <p:ph type="title"/>
          </p:nvPr>
        </p:nvSpPr>
        <p:spPr>
          <a:xfrm>
            <a:off x="100853" y="252583"/>
            <a:ext cx="9043148" cy="551329"/>
          </a:xfrm>
          <a:prstGeom prst="rect">
            <a:avLst/>
          </a:prstGeom>
          <a:solidFill>
            <a:srgbClr val="CEE8F3"/>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en-GB" sz="2400">
                <a:solidFill>
                  <a:schemeClr val="dk1"/>
                </a:solidFill>
                <a:latin typeface="Calibri"/>
                <a:ea typeface="Calibri"/>
                <a:cs typeface="Calibri"/>
                <a:sym typeface="Calibri"/>
              </a:rPr>
              <a:t>Cases Data</a:t>
            </a:r>
            <a:endParaRPr/>
          </a:p>
        </p:txBody>
      </p:sp>
      <p:sp>
        <p:nvSpPr>
          <p:cNvPr id="1260" name="Google Shape;1260;p146"/>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
        <p:nvSpPr>
          <p:cNvPr id="1261" name="Google Shape;1261;p146"/>
          <p:cNvSpPr txBox="1"/>
          <p:nvPr>
            <p:ph idx="1" type="body"/>
          </p:nvPr>
        </p:nvSpPr>
        <p:spPr>
          <a:xfrm>
            <a:off x="409575" y="1088231"/>
            <a:ext cx="2973705" cy="3414713"/>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chemeClr val="lt1"/>
              </a:buClr>
              <a:buSzPts val="1400"/>
              <a:buChar char="•"/>
            </a:pPr>
            <a:r>
              <a:rPr lang="en-GB" sz="1400"/>
              <a:t>Data is manually filled</a:t>
            </a:r>
            <a:endParaRPr/>
          </a:p>
          <a:p>
            <a:pPr indent="-177800" lvl="0" marL="177800" rtl="0" algn="l">
              <a:lnSpc>
                <a:spcPct val="90000"/>
              </a:lnSpc>
              <a:spcBef>
                <a:spcPts val="800"/>
              </a:spcBef>
              <a:spcAft>
                <a:spcPts val="0"/>
              </a:spcAft>
              <a:buClr>
                <a:schemeClr val="lt1"/>
              </a:buClr>
              <a:buSzPts val="1400"/>
              <a:buChar char="•"/>
            </a:pPr>
            <a:r>
              <a:rPr lang="en-GB" sz="1400"/>
              <a:t>Transformation of Data</a:t>
            </a:r>
            <a:endParaRPr/>
          </a:p>
        </p:txBody>
      </p:sp>
      <p:sp>
        <p:nvSpPr>
          <p:cNvPr id="1262" name="Google Shape;1262;p146"/>
          <p:cNvSpPr/>
          <p:nvPr>
            <p:ph idx="2" type="chart"/>
          </p:nvPr>
        </p:nvSpPr>
        <p:spPr>
          <a:xfrm>
            <a:off x="3675460" y="925116"/>
            <a:ext cx="5243513" cy="3725465"/>
          </a:xfrm>
          <a:prstGeom prst="rect">
            <a:avLst/>
          </a:prstGeom>
          <a:noFill/>
          <a:ln>
            <a:noFill/>
          </a:ln>
        </p:spPr>
        <p:txBody>
          <a:bodyPr anchorCtr="0" anchor="t" bIns="34275" lIns="68575" spcFirstLastPara="1" rIns="68575" wrap="square" tIns="34275">
            <a:noAutofit/>
          </a:bodyPr>
          <a:lstStyle/>
          <a:p>
            <a:pPr indent="0" lvl="0" marL="0" rtl="0" algn="ctr">
              <a:spcBef>
                <a:spcPts val="800"/>
              </a:spcBef>
              <a:spcAft>
                <a:spcPts val="0"/>
              </a:spcAft>
              <a:buNone/>
            </a:pPr>
            <a:r>
              <a:t/>
            </a:r>
            <a:endParaRPr/>
          </a:p>
        </p:txBody>
      </p:sp>
      <p:pic>
        <p:nvPicPr>
          <p:cNvPr id="1263" name="Google Shape;1263;p146"/>
          <p:cNvPicPr preferRelativeResize="0"/>
          <p:nvPr/>
        </p:nvPicPr>
        <p:blipFill rotWithShape="1">
          <a:blip r:embed="rId3">
            <a:alphaModFix/>
          </a:blip>
          <a:srcRect b="0" l="0" r="0" t="0"/>
          <a:stretch/>
        </p:blipFill>
        <p:spPr>
          <a:xfrm>
            <a:off x="3664926" y="925116"/>
            <a:ext cx="5254045" cy="34451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47"/>
          <p:cNvSpPr txBox="1"/>
          <p:nvPr>
            <p:ph type="title"/>
          </p:nvPr>
        </p:nvSpPr>
        <p:spPr>
          <a:xfrm>
            <a:off x="175300" y="265825"/>
            <a:ext cx="8968800" cy="569100"/>
          </a:xfrm>
          <a:prstGeom prst="rect">
            <a:avLst/>
          </a:prstGeom>
          <a:solidFill>
            <a:srgbClr val="CEE8F3"/>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en-GB" sz="2400"/>
              <a:t>Data Integration, Preprocessing, Feature Selection</a:t>
            </a:r>
            <a:endParaRPr sz="2400"/>
          </a:p>
        </p:txBody>
      </p:sp>
      <p:sp>
        <p:nvSpPr>
          <p:cNvPr id="1269" name="Google Shape;1269;p147"/>
          <p:cNvSpPr txBox="1"/>
          <p:nvPr>
            <p:ph idx="12" type="sldNum"/>
          </p:nvPr>
        </p:nvSpPr>
        <p:spPr>
          <a:xfrm>
            <a:off x="8451975" y="4936475"/>
            <a:ext cx="467100" cy="154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GB" sz="1100"/>
              <a:t>‹#›</a:t>
            </a:fld>
            <a:endParaRPr sz="500"/>
          </a:p>
        </p:txBody>
      </p:sp>
      <p:sp>
        <p:nvSpPr>
          <p:cNvPr id="1270" name="Google Shape;1270;p147"/>
          <p:cNvSpPr/>
          <p:nvPr/>
        </p:nvSpPr>
        <p:spPr>
          <a:xfrm>
            <a:off x="326570" y="1167491"/>
            <a:ext cx="1848300" cy="569100"/>
          </a:xfrm>
          <a:prstGeom prst="rect">
            <a:avLst/>
          </a:prstGeom>
          <a:solidFill>
            <a:srgbClr val="154257"/>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sz="1800">
                <a:solidFill>
                  <a:schemeClr val="lt2"/>
                </a:solidFill>
                <a:latin typeface="Calibri"/>
                <a:ea typeface="Calibri"/>
                <a:cs typeface="Calibri"/>
                <a:sym typeface="Calibri"/>
              </a:rPr>
              <a:t>Data Integration</a:t>
            </a:r>
            <a:endParaRPr sz="1100"/>
          </a:p>
        </p:txBody>
      </p:sp>
      <p:sp>
        <p:nvSpPr>
          <p:cNvPr id="1271" name="Google Shape;1271;p147"/>
          <p:cNvSpPr txBox="1"/>
          <p:nvPr/>
        </p:nvSpPr>
        <p:spPr>
          <a:xfrm>
            <a:off x="2470393" y="1460971"/>
            <a:ext cx="5669400" cy="500100"/>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1400">
                <a:solidFill>
                  <a:srgbClr val="0D0D0D"/>
                </a:solidFill>
                <a:highlight>
                  <a:srgbClr val="FFFFFF"/>
                </a:highlight>
                <a:latin typeface="Calibri"/>
                <a:ea typeface="Calibri"/>
                <a:cs typeface="Calibri"/>
                <a:sym typeface="Calibri"/>
              </a:rPr>
              <a:t>The integration of cases and weather data is performed based on District, Year, and Month.</a:t>
            </a:r>
            <a:endParaRPr sz="1400">
              <a:solidFill>
                <a:schemeClr val="dk1"/>
              </a:solidFill>
              <a:latin typeface="Calibri"/>
              <a:ea typeface="Calibri"/>
              <a:cs typeface="Calibri"/>
              <a:sym typeface="Calibri"/>
            </a:endParaRPr>
          </a:p>
        </p:txBody>
      </p:sp>
      <p:sp>
        <p:nvSpPr>
          <p:cNvPr id="1272" name="Google Shape;1272;p147"/>
          <p:cNvSpPr/>
          <p:nvPr/>
        </p:nvSpPr>
        <p:spPr>
          <a:xfrm>
            <a:off x="672737" y="2389559"/>
            <a:ext cx="2090100" cy="625500"/>
          </a:xfrm>
          <a:prstGeom prst="rect">
            <a:avLst/>
          </a:prstGeom>
          <a:solidFill>
            <a:srgbClr val="206382"/>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sz="1800">
                <a:solidFill>
                  <a:schemeClr val="lt2"/>
                </a:solidFill>
                <a:latin typeface="Calibri"/>
                <a:ea typeface="Calibri"/>
                <a:cs typeface="Calibri"/>
                <a:sym typeface="Calibri"/>
              </a:rPr>
              <a:t>Data Preprocessing</a:t>
            </a:r>
            <a:endParaRPr b="1" sz="1800">
              <a:solidFill>
                <a:schemeClr val="lt2"/>
              </a:solidFill>
              <a:latin typeface="Calibri"/>
              <a:ea typeface="Calibri"/>
              <a:cs typeface="Calibri"/>
              <a:sym typeface="Calibri"/>
            </a:endParaRPr>
          </a:p>
        </p:txBody>
      </p:sp>
      <p:sp>
        <p:nvSpPr>
          <p:cNvPr id="1273" name="Google Shape;1273;p147"/>
          <p:cNvSpPr txBox="1"/>
          <p:nvPr/>
        </p:nvSpPr>
        <p:spPr>
          <a:xfrm>
            <a:off x="3043650" y="2571750"/>
            <a:ext cx="5469600" cy="651000"/>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None/>
            </a:pPr>
            <a:r>
              <a:rPr b="0" i="0" lang="en-GB" sz="1400">
                <a:solidFill>
                  <a:srgbClr val="0D0D0D"/>
                </a:solidFill>
                <a:highlight>
                  <a:srgbClr val="FFFFFF"/>
                </a:highlight>
                <a:latin typeface="Calibri"/>
                <a:ea typeface="Calibri"/>
                <a:cs typeface="Calibri"/>
                <a:sym typeface="Calibri"/>
              </a:rPr>
              <a:t>Null values are found only in the Average Visibility column (80% missing) and thus, the entire column is removed. Data is stored in JSON and CSV files. </a:t>
            </a:r>
            <a:endParaRPr sz="1400">
              <a:solidFill>
                <a:schemeClr val="dk1"/>
              </a:solidFill>
              <a:latin typeface="Calibri"/>
              <a:ea typeface="Calibri"/>
              <a:cs typeface="Calibri"/>
              <a:sym typeface="Calibri"/>
            </a:endParaRPr>
          </a:p>
        </p:txBody>
      </p:sp>
      <p:sp>
        <p:nvSpPr>
          <p:cNvPr id="1274" name="Google Shape;1274;p147"/>
          <p:cNvSpPr/>
          <p:nvPr/>
        </p:nvSpPr>
        <p:spPr>
          <a:xfrm>
            <a:off x="1201783" y="3780121"/>
            <a:ext cx="2090100" cy="625500"/>
          </a:xfrm>
          <a:prstGeom prst="rect">
            <a:avLst/>
          </a:prstGeom>
          <a:solidFill>
            <a:srgbClr val="72B9DB"/>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GB" sz="1800">
                <a:solidFill>
                  <a:schemeClr val="lt2"/>
                </a:solidFill>
                <a:latin typeface="Calibri"/>
                <a:ea typeface="Calibri"/>
                <a:cs typeface="Calibri"/>
                <a:sym typeface="Calibri"/>
              </a:rPr>
              <a:t>Feature Selection</a:t>
            </a:r>
            <a:endParaRPr sz="1100"/>
          </a:p>
        </p:txBody>
      </p:sp>
      <p:sp>
        <p:nvSpPr>
          <p:cNvPr id="1275" name="Google Shape;1275;p147"/>
          <p:cNvSpPr txBox="1"/>
          <p:nvPr/>
        </p:nvSpPr>
        <p:spPr>
          <a:xfrm>
            <a:off x="3511541" y="3989181"/>
            <a:ext cx="5201400" cy="500100"/>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Clr>
                <a:srgbClr val="0D0D0D"/>
              </a:buClr>
              <a:buSzPts val="1400"/>
              <a:buFont typeface="Calibri"/>
              <a:buNone/>
            </a:pPr>
            <a:r>
              <a:rPr b="0" i="0" lang="en-GB" sz="1400">
                <a:solidFill>
                  <a:srgbClr val="0D0D0D"/>
                </a:solidFill>
                <a:highlight>
                  <a:srgbClr val="FFFFFF"/>
                </a:highlight>
                <a:latin typeface="Calibri"/>
                <a:ea typeface="Calibri"/>
                <a:cs typeface="Calibri"/>
                <a:sym typeface="Calibri"/>
              </a:rPr>
              <a:t>Feature selection is conducted throughreferencing a research paper. Certain columns are eliminated based on the findings of the paper.</a:t>
            </a:r>
            <a:endParaRPr sz="1400">
              <a:solidFill>
                <a:schemeClr val="dk1"/>
              </a:solidFill>
              <a:latin typeface="Calibri"/>
              <a:ea typeface="Calibri"/>
              <a:cs typeface="Calibri"/>
              <a:sym typeface="Calibri"/>
            </a:endParaRPr>
          </a:p>
        </p:txBody>
      </p:sp>
      <p:cxnSp>
        <p:nvCxnSpPr>
          <p:cNvPr id="1276" name="Google Shape;1276;p147"/>
          <p:cNvCxnSpPr>
            <a:stCxn id="1270" idx="2"/>
            <a:endCxn id="1272" idx="0"/>
          </p:cNvCxnSpPr>
          <p:nvPr/>
        </p:nvCxnSpPr>
        <p:spPr>
          <a:xfrm flipH="1" rot="-5400000">
            <a:off x="1157720" y="1829591"/>
            <a:ext cx="653100" cy="467100"/>
          </a:xfrm>
          <a:prstGeom prst="curvedConnector3">
            <a:avLst>
              <a:gd fmla="val 49990" name="adj1"/>
            </a:avLst>
          </a:prstGeom>
          <a:noFill/>
          <a:ln cap="flat" cmpd="sng" w="9525">
            <a:solidFill>
              <a:schemeClr val="dk1"/>
            </a:solidFill>
            <a:prstDash val="solid"/>
            <a:miter lim="800000"/>
            <a:headEnd len="sm" w="sm" type="none"/>
            <a:tailEnd len="med" w="med" type="triangle"/>
          </a:ln>
        </p:spPr>
      </p:cxnSp>
      <p:cxnSp>
        <p:nvCxnSpPr>
          <p:cNvPr id="1277" name="Google Shape;1277;p147"/>
          <p:cNvCxnSpPr>
            <a:stCxn id="1272" idx="2"/>
            <a:endCxn id="1274" idx="0"/>
          </p:cNvCxnSpPr>
          <p:nvPr/>
        </p:nvCxnSpPr>
        <p:spPr>
          <a:xfrm flipH="1" rot="-5400000">
            <a:off x="1599737" y="3133109"/>
            <a:ext cx="765000" cy="528900"/>
          </a:xfrm>
          <a:prstGeom prst="curvedConnector3">
            <a:avLst>
              <a:gd fmla="val 50004" name="adj1"/>
            </a:avLst>
          </a:prstGeom>
          <a:noFill/>
          <a:ln cap="flat" cmpd="sng" w="9525">
            <a:solidFill>
              <a:schemeClr val="dk1"/>
            </a:solidFill>
            <a:prstDash val="solid"/>
            <a:miter lim="800000"/>
            <a:headEnd len="sm" w="sm"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48"/>
          <p:cNvSpPr txBox="1"/>
          <p:nvPr>
            <p:ph type="title"/>
          </p:nvPr>
        </p:nvSpPr>
        <p:spPr>
          <a:xfrm>
            <a:off x="0" y="0"/>
            <a:ext cx="9111300" cy="2022900"/>
          </a:xfrm>
          <a:prstGeom prst="rect">
            <a:avLst/>
          </a:prstGeom>
          <a:solidFill>
            <a:srgbClr val="CEE8F3"/>
          </a:solidFill>
          <a:ln>
            <a:noFill/>
          </a:ln>
        </p:spPr>
        <p:txBody>
          <a:bodyPr anchorCtr="0" anchor="ctr" bIns="22850" lIns="45725" spcFirstLastPara="1" rIns="45725" wrap="square" tIns="22850">
            <a:normAutofit fontScale="90000"/>
          </a:bodyPr>
          <a:lstStyle/>
          <a:p>
            <a:pPr indent="0" lvl="0" marL="0" rtl="0" algn="l">
              <a:lnSpc>
                <a:spcPct val="90000"/>
              </a:lnSpc>
              <a:spcBef>
                <a:spcPts val="0"/>
              </a:spcBef>
              <a:spcAft>
                <a:spcPts val="0"/>
              </a:spcAft>
              <a:buSzPct val="37037"/>
              <a:buNone/>
            </a:pPr>
            <a:r>
              <a:t/>
            </a:r>
            <a:endParaRPr sz="2700"/>
          </a:p>
          <a:p>
            <a:pPr indent="0" lvl="0" marL="0" rtl="0" algn="l">
              <a:lnSpc>
                <a:spcPct val="90000"/>
              </a:lnSpc>
              <a:spcBef>
                <a:spcPts val="0"/>
              </a:spcBef>
              <a:spcAft>
                <a:spcPts val="0"/>
              </a:spcAft>
              <a:buSzPct val="37037"/>
              <a:buNone/>
            </a:pPr>
            <a:r>
              <a:t/>
            </a:r>
            <a:endParaRPr sz="2700"/>
          </a:p>
          <a:p>
            <a:pPr indent="0" lvl="0" marL="0" rtl="0" algn="l">
              <a:lnSpc>
                <a:spcPct val="90000"/>
              </a:lnSpc>
              <a:spcBef>
                <a:spcPts val="0"/>
              </a:spcBef>
              <a:spcAft>
                <a:spcPts val="0"/>
              </a:spcAft>
              <a:buSzPct val="37037"/>
              <a:buNone/>
            </a:pPr>
            <a:r>
              <a:t/>
            </a:r>
            <a:endParaRPr sz="2700"/>
          </a:p>
          <a:p>
            <a:pPr indent="0" lvl="0" marL="2743200" rtl="0" algn="l">
              <a:lnSpc>
                <a:spcPct val="90000"/>
              </a:lnSpc>
              <a:spcBef>
                <a:spcPts val="0"/>
              </a:spcBef>
              <a:spcAft>
                <a:spcPts val="0"/>
              </a:spcAft>
              <a:buSzPct val="29708"/>
              <a:buNone/>
            </a:pPr>
            <a:r>
              <a:rPr lang="en-GB" sz="3366"/>
              <a:t>LINEAR REGRESSION</a:t>
            </a:r>
            <a:endParaRPr sz="3366"/>
          </a:p>
          <a:p>
            <a:pPr indent="0" lvl="0" marL="0" rtl="0" algn="l">
              <a:lnSpc>
                <a:spcPct val="90000"/>
              </a:lnSpc>
              <a:spcBef>
                <a:spcPts val="0"/>
              </a:spcBef>
              <a:spcAft>
                <a:spcPts val="0"/>
              </a:spcAft>
              <a:buClr>
                <a:schemeClr val="accent1"/>
              </a:buClr>
              <a:buSzPct val="100000"/>
              <a:buFont typeface="Calibri"/>
              <a:buNone/>
            </a:pPr>
            <a:r>
              <a:t/>
            </a:r>
            <a:endParaRPr sz="2700"/>
          </a:p>
          <a:p>
            <a:pPr indent="0" lvl="0" marL="0" rtl="0" algn="l">
              <a:lnSpc>
                <a:spcPct val="100000"/>
              </a:lnSpc>
              <a:spcBef>
                <a:spcPts val="0"/>
              </a:spcBef>
              <a:spcAft>
                <a:spcPts val="0"/>
              </a:spcAft>
              <a:buSzPct val="45454"/>
              <a:buNone/>
            </a:pPr>
            <a:r>
              <a:t/>
            </a:r>
            <a:endParaRPr/>
          </a:p>
        </p:txBody>
      </p:sp>
      <p:sp>
        <p:nvSpPr>
          <p:cNvPr id="1283" name="Google Shape;1283;p148"/>
          <p:cNvSpPr txBox="1"/>
          <p:nvPr>
            <p:ph idx="1" type="body"/>
          </p:nvPr>
        </p:nvSpPr>
        <p:spPr>
          <a:xfrm>
            <a:off x="332375" y="2571750"/>
            <a:ext cx="4114800" cy="1921500"/>
          </a:xfrm>
          <a:prstGeom prst="rect">
            <a:avLst/>
          </a:prstGeom>
          <a:noFill/>
          <a:ln>
            <a:noFill/>
          </a:ln>
        </p:spPr>
        <p:txBody>
          <a:bodyPr anchorCtr="0" anchor="t" bIns="22850" lIns="45725" spcFirstLastPara="1" rIns="45725" wrap="square" tIns="22850">
            <a:normAutofit/>
          </a:bodyPr>
          <a:lstStyle/>
          <a:p>
            <a:pPr indent="0" lvl="0" marL="0" rtl="0" algn="l">
              <a:lnSpc>
                <a:spcPct val="100000"/>
              </a:lnSpc>
              <a:spcBef>
                <a:spcPts val="0"/>
              </a:spcBef>
              <a:spcAft>
                <a:spcPts val="0"/>
              </a:spcAft>
              <a:buClr>
                <a:schemeClr val="dk1"/>
              </a:buClr>
              <a:buSzPts val="900"/>
              <a:buFont typeface="Arial"/>
              <a:buNone/>
            </a:pPr>
            <a:r>
              <a:rPr lang="en-GB" sz="1400">
                <a:solidFill>
                  <a:srgbClr val="0D0D0D"/>
                </a:solidFill>
                <a:highlight>
                  <a:schemeClr val="lt1"/>
                </a:highlight>
              </a:rPr>
              <a:t>Linear regression is applied to predict data using the training dataset covering the years 2017 to 2020.</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900"/>
              <a:buFont typeface="Arial"/>
              <a:buNone/>
            </a:pPr>
            <a:r>
              <a:t/>
            </a:r>
            <a:endParaRPr sz="1400">
              <a:solidFill>
                <a:srgbClr val="0D0D0D"/>
              </a:solidFill>
              <a:highlight>
                <a:schemeClr val="lt1"/>
              </a:highlight>
            </a:endParaRPr>
          </a:p>
          <a:p>
            <a:pPr indent="0" lvl="0" marL="0" rtl="0" algn="l">
              <a:lnSpc>
                <a:spcPct val="100000"/>
              </a:lnSpc>
              <a:spcBef>
                <a:spcPts val="0"/>
              </a:spcBef>
              <a:spcAft>
                <a:spcPts val="0"/>
              </a:spcAft>
              <a:buClr>
                <a:schemeClr val="dk1"/>
              </a:buClr>
              <a:buSzPts val="900"/>
              <a:buFont typeface="Arial"/>
              <a:buNone/>
            </a:pPr>
            <a:r>
              <a:rPr lang="en-GB" sz="1400">
                <a:solidFill>
                  <a:srgbClr val="0D0D0D"/>
                </a:solidFill>
                <a:highlight>
                  <a:schemeClr val="lt1"/>
                </a:highlight>
              </a:rPr>
              <a:t>The 'Cases' attribute serves as the dependent variable (y), while other attributes are selected as independent variables (X) after removing certain attributes.</a:t>
            </a:r>
            <a:endParaRPr sz="1400"/>
          </a:p>
          <a:p>
            <a:pPr indent="0" lvl="0" marL="0" rtl="0" algn="l">
              <a:lnSpc>
                <a:spcPct val="100000"/>
              </a:lnSpc>
              <a:spcBef>
                <a:spcPts val="200"/>
              </a:spcBef>
              <a:spcAft>
                <a:spcPts val="0"/>
              </a:spcAft>
              <a:buSzPts val="900"/>
              <a:buNone/>
            </a:pPr>
            <a:r>
              <a:t/>
            </a:r>
            <a:endParaRPr/>
          </a:p>
        </p:txBody>
      </p:sp>
      <p:pic>
        <p:nvPicPr>
          <p:cNvPr id="1284" name="Google Shape;1284;p148"/>
          <p:cNvPicPr preferRelativeResize="0"/>
          <p:nvPr/>
        </p:nvPicPr>
        <p:blipFill rotWithShape="1">
          <a:blip r:embed="rId3">
            <a:alphaModFix/>
          </a:blip>
          <a:srcRect b="0" l="0" r="0" t="0"/>
          <a:stretch/>
        </p:blipFill>
        <p:spPr>
          <a:xfrm>
            <a:off x="5147075" y="2230475"/>
            <a:ext cx="3771900" cy="2444800"/>
          </a:xfrm>
          <a:prstGeom prst="rect">
            <a:avLst/>
          </a:prstGeom>
          <a:noFill/>
          <a:ln>
            <a:noFill/>
          </a:ln>
        </p:spPr>
      </p:pic>
      <p:sp>
        <p:nvSpPr>
          <p:cNvPr id="1285" name="Google Shape;1285;p148"/>
          <p:cNvSpPr txBox="1"/>
          <p:nvPr/>
        </p:nvSpPr>
        <p:spPr>
          <a:xfrm>
            <a:off x="2300" y="4767550"/>
            <a:ext cx="9144000" cy="375900"/>
          </a:xfrm>
          <a:prstGeom prst="rect">
            <a:avLst/>
          </a:prstGeom>
          <a:solidFill>
            <a:srgbClr val="2C85C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1286" name="Google Shape;1286;p148"/>
          <p:cNvSpPr txBox="1"/>
          <p:nvPr/>
        </p:nvSpPr>
        <p:spPr>
          <a:xfrm>
            <a:off x="625050" y="0"/>
            <a:ext cx="7957500" cy="6966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chemeClr val="dk1"/>
                </a:solidFill>
                <a:latin typeface="Calibri"/>
                <a:ea typeface="Calibri"/>
                <a:cs typeface="Calibri"/>
                <a:sym typeface="Calibri"/>
              </a:rPr>
              <a:t>Machine learning model used for prediction</a:t>
            </a:r>
            <a:endParaRPr b="0" i="0" sz="2400" u="none" cap="none" strike="noStrike">
              <a:solidFill>
                <a:schemeClr val="dk1"/>
              </a:solidFill>
              <a:latin typeface="Calibri"/>
              <a:ea typeface="Calibri"/>
              <a:cs typeface="Calibri"/>
              <a:sym typeface="Calibri"/>
            </a:endParaRPr>
          </a:p>
        </p:txBody>
      </p:sp>
      <p:sp>
        <p:nvSpPr>
          <p:cNvPr id="1287" name="Google Shape;1287;p148"/>
          <p:cNvSpPr txBox="1"/>
          <p:nvPr/>
        </p:nvSpPr>
        <p:spPr>
          <a:xfrm>
            <a:off x="4373150" y="2493325"/>
            <a:ext cx="600900" cy="288300"/>
          </a:xfrm>
          <a:prstGeom prst="rect">
            <a:avLst/>
          </a:prstGeom>
          <a:solidFill>
            <a:srgbClr val="2C85C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1" name="Shape 1291"/>
        <p:cNvGrpSpPr/>
        <p:nvPr/>
      </p:nvGrpSpPr>
      <p:grpSpPr>
        <a:xfrm>
          <a:off x="0" y="0"/>
          <a:ext cx="0" cy="0"/>
          <a:chOff x="0" y="0"/>
          <a:chExt cx="0" cy="0"/>
        </a:xfrm>
      </p:grpSpPr>
      <p:sp>
        <p:nvSpPr>
          <p:cNvPr id="1292" name="Google Shape;1292;p149"/>
          <p:cNvSpPr txBox="1"/>
          <p:nvPr/>
        </p:nvSpPr>
        <p:spPr>
          <a:xfrm>
            <a:off x="0" y="0"/>
            <a:ext cx="1236300" cy="1139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6200">
                <a:solidFill>
                  <a:schemeClr val="dk1"/>
                </a:solidFill>
                <a:latin typeface="Calibri"/>
                <a:ea typeface="Calibri"/>
                <a:cs typeface="Calibri"/>
                <a:sym typeface="Calibri"/>
              </a:rPr>
              <a:t>03</a:t>
            </a:r>
            <a:endParaRPr b="1" sz="6200">
              <a:solidFill>
                <a:schemeClr val="dk1"/>
              </a:solidFill>
              <a:latin typeface="Calibri"/>
              <a:ea typeface="Calibri"/>
              <a:cs typeface="Calibri"/>
              <a:sym typeface="Calibri"/>
            </a:endParaRPr>
          </a:p>
        </p:txBody>
      </p:sp>
      <p:sp>
        <p:nvSpPr>
          <p:cNvPr id="1293" name="Google Shape;1293;p149"/>
          <p:cNvSpPr txBox="1"/>
          <p:nvPr/>
        </p:nvSpPr>
        <p:spPr>
          <a:xfrm>
            <a:off x="0" y="3003075"/>
            <a:ext cx="9144000" cy="1031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sz="5500">
                <a:solidFill>
                  <a:srgbClr val="1F1F1F"/>
                </a:solidFill>
                <a:latin typeface="Calibri"/>
                <a:ea typeface="Calibri"/>
                <a:cs typeface="Calibri"/>
                <a:sym typeface="Calibri"/>
              </a:rPr>
              <a:t>OUR WEBSITE</a:t>
            </a:r>
            <a:endParaRPr b="1" sz="400">
              <a:solidFill>
                <a:srgbClr val="1F1F1F"/>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pic>
        <p:nvPicPr>
          <p:cNvPr id="1298" name="Google Shape;1298;p150"/>
          <p:cNvPicPr preferRelativeResize="0"/>
          <p:nvPr/>
        </p:nvPicPr>
        <p:blipFill>
          <a:blip r:embed="rId3">
            <a:alphaModFix/>
          </a:blip>
          <a:stretch>
            <a:fillRect/>
          </a:stretch>
        </p:blipFill>
        <p:spPr>
          <a:xfrm>
            <a:off x="1103425" y="2307200"/>
            <a:ext cx="4516376" cy="2319725"/>
          </a:xfrm>
          <a:prstGeom prst="rect">
            <a:avLst/>
          </a:prstGeom>
          <a:noFill/>
          <a:ln>
            <a:noFill/>
          </a:ln>
        </p:spPr>
      </p:pic>
      <p:sp>
        <p:nvSpPr>
          <p:cNvPr id="1299" name="Google Shape;1299;p150"/>
          <p:cNvSpPr txBox="1"/>
          <p:nvPr>
            <p:ph type="title"/>
          </p:nvPr>
        </p:nvSpPr>
        <p:spPr>
          <a:xfrm>
            <a:off x="138708" y="275946"/>
            <a:ext cx="9005292" cy="530878"/>
          </a:xfrm>
          <a:prstGeom prst="rect">
            <a:avLst/>
          </a:prstGeom>
          <a:solidFill>
            <a:srgbClr val="CEE8F3"/>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b="0" lang="en-GB" sz="2400">
                <a:latin typeface="Calibri"/>
                <a:ea typeface="Calibri"/>
                <a:cs typeface="Calibri"/>
                <a:sym typeface="Calibri"/>
              </a:rPr>
              <a:t>How are we handling Frontend?</a:t>
            </a:r>
            <a:endParaRPr b="0" sz="2400">
              <a:latin typeface="Calibri"/>
              <a:ea typeface="Calibri"/>
              <a:cs typeface="Calibri"/>
              <a:sym typeface="Calibri"/>
            </a:endParaRPr>
          </a:p>
        </p:txBody>
      </p:sp>
      <p:sp>
        <p:nvSpPr>
          <p:cNvPr id="1300" name="Google Shape;1300;p150"/>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pic>
        <p:nvPicPr>
          <p:cNvPr id="1301" name="Google Shape;1301;p150"/>
          <p:cNvPicPr preferRelativeResize="0"/>
          <p:nvPr/>
        </p:nvPicPr>
        <p:blipFill rotWithShape="1">
          <a:blip r:embed="rId4">
            <a:alphaModFix/>
          </a:blip>
          <a:srcRect b="0" l="0" r="0" t="0"/>
          <a:stretch/>
        </p:blipFill>
        <p:spPr>
          <a:xfrm>
            <a:off x="37650" y="4655427"/>
            <a:ext cx="765350" cy="428592"/>
          </a:xfrm>
          <a:prstGeom prst="rect">
            <a:avLst/>
          </a:prstGeom>
          <a:noFill/>
          <a:ln>
            <a:noFill/>
          </a:ln>
        </p:spPr>
      </p:pic>
      <p:pic>
        <p:nvPicPr>
          <p:cNvPr id="1302" name="Google Shape;1302;p150"/>
          <p:cNvPicPr preferRelativeResize="0"/>
          <p:nvPr/>
        </p:nvPicPr>
        <p:blipFill rotWithShape="1">
          <a:blip r:embed="rId5">
            <a:alphaModFix/>
          </a:blip>
          <a:srcRect b="0" l="0" r="0" t="0"/>
          <a:stretch/>
        </p:blipFill>
        <p:spPr>
          <a:xfrm>
            <a:off x="676525" y="4620949"/>
            <a:ext cx="536553" cy="497550"/>
          </a:xfrm>
          <a:prstGeom prst="rect">
            <a:avLst/>
          </a:prstGeom>
          <a:noFill/>
          <a:ln>
            <a:noFill/>
          </a:ln>
        </p:spPr>
      </p:pic>
      <p:pic>
        <p:nvPicPr>
          <p:cNvPr id="1303" name="Google Shape;1303;p150"/>
          <p:cNvPicPr preferRelativeResize="0"/>
          <p:nvPr/>
        </p:nvPicPr>
        <p:blipFill rotWithShape="1">
          <a:blip r:embed="rId6">
            <a:alphaModFix/>
          </a:blip>
          <a:srcRect b="0" l="0" r="0" t="0"/>
          <a:stretch/>
        </p:blipFill>
        <p:spPr>
          <a:xfrm>
            <a:off x="1213075" y="4650625"/>
            <a:ext cx="536550" cy="438200"/>
          </a:xfrm>
          <a:prstGeom prst="rect">
            <a:avLst/>
          </a:prstGeom>
          <a:noFill/>
          <a:ln>
            <a:noFill/>
          </a:ln>
        </p:spPr>
      </p:pic>
      <p:pic>
        <p:nvPicPr>
          <p:cNvPr id="1304" name="Google Shape;1304;p150"/>
          <p:cNvPicPr preferRelativeResize="0"/>
          <p:nvPr/>
        </p:nvPicPr>
        <p:blipFill rotWithShape="1">
          <a:blip r:embed="rId7">
            <a:alphaModFix/>
          </a:blip>
          <a:srcRect b="0" l="0" r="0" t="0"/>
          <a:stretch/>
        </p:blipFill>
        <p:spPr>
          <a:xfrm>
            <a:off x="1840450" y="4645825"/>
            <a:ext cx="391348" cy="438200"/>
          </a:xfrm>
          <a:prstGeom prst="rect">
            <a:avLst/>
          </a:prstGeom>
          <a:noFill/>
          <a:ln>
            <a:noFill/>
          </a:ln>
        </p:spPr>
      </p:pic>
      <p:sp>
        <p:nvSpPr>
          <p:cNvPr id="1305" name="Google Shape;1305;p150"/>
          <p:cNvSpPr txBox="1"/>
          <p:nvPr/>
        </p:nvSpPr>
        <p:spPr>
          <a:xfrm>
            <a:off x="37650" y="925125"/>
            <a:ext cx="6117000" cy="1577700"/>
          </a:xfrm>
          <a:prstGeom prst="rect">
            <a:avLst/>
          </a:prstGeom>
          <a:noFill/>
          <a:ln>
            <a:noFill/>
          </a:ln>
        </p:spPr>
        <p:txBody>
          <a:bodyPr anchorCtr="0" anchor="t" bIns="34275" lIns="68575" spcFirstLastPara="1" rIns="68575" wrap="square" tIns="34275">
            <a:spAutoFit/>
          </a:bodyPr>
          <a:lstStyle/>
          <a:p>
            <a:pPr indent="-317500" lvl="0" marL="457200" marR="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Used EJS as the templating engine for rendering dynamic content on the frontend.</a:t>
            </a:r>
            <a:endParaRPr>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Used </a:t>
            </a:r>
            <a:r>
              <a:rPr lang="en-GB">
                <a:solidFill>
                  <a:schemeClr val="dk1"/>
                </a:solidFill>
                <a:latin typeface="Calibri"/>
                <a:ea typeface="Calibri"/>
                <a:cs typeface="Calibri"/>
                <a:sym typeface="Calibri"/>
              </a:rPr>
              <a:t>modern</a:t>
            </a:r>
            <a:r>
              <a:rPr lang="en-GB">
                <a:solidFill>
                  <a:schemeClr val="dk1"/>
                </a:solidFill>
                <a:latin typeface="Calibri"/>
                <a:ea typeface="Calibri"/>
                <a:cs typeface="Calibri"/>
                <a:sym typeface="Calibri"/>
              </a:rPr>
              <a:t> CSS frameworks to ensure a responsive and adaptive layout.</a:t>
            </a:r>
            <a:endParaRPr>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Used JavaScript to add interactive elements to frontend.</a:t>
            </a:r>
            <a:endParaRPr>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Used Power BI dashboards and reports for data visualization and insights. Can also use other data visualization methods like MongoDB charts and more.</a:t>
            </a:r>
            <a:endParaRPr>
              <a:solidFill>
                <a:schemeClr val="dk1"/>
              </a:solidFill>
              <a:latin typeface="Calibri"/>
              <a:ea typeface="Calibri"/>
              <a:cs typeface="Calibri"/>
              <a:sym typeface="Calibri"/>
            </a:endParaRPr>
          </a:p>
        </p:txBody>
      </p:sp>
      <p:pic>
        <p:nvPicPr>
          <p:cNvPr id="1306" name="Google Shape;1306;p150"/>
          <p:cNvPicPr preferRelativeResize="0"/>
          <p:nvPr/>
        </p:nvPicPr>
        <p:blipFill>
          <a:blip r:embed="rId8">
            <a:alphaModFix/>
          </a:blip>
          <a:stretch>
            <a:fillRect/>
          </a:stretch>
        </p:blipFill>
        <p:spPr>
          <a:xfrm>
            <a:off x="6154650" y="1121925"/>
            <a:ext cx="2989350" cy="3765675"/>
          </a:xfrm>
          <a:prstGeom prst="rect">
            <a:avLst/>
          </a:prstGeom>
          <a:noFill/>
          <a:ln>
            <a:noFill/>
          </a:ln>
        </p:spPr>
      </p:pic>
      <p:sp>
        <p:nvSpPr>
          <p:cNvPr id="1307" name="Google Shape;1307;p150"/>
          <p:cNvSpPr txBox="1"/>
          <p:nvPr/>
        </p:nvSpPr>
        <p:spPr>
          <a:xfrm>
            <a:off x="6564675" y="801000"/>
            <a:ext cx="25794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chemeClr val="dk1"/>
                </a:solidFill>
                <a:latin typeface="Calibri"/>
                <a:ea typeface="Calibri"/>
                <a:cs typeface="Calibri"/>
                <a:sym typeface="Calibri"/>
              </a:rPr>
              <a:t>Form for </a:t>
            </a:r>
            <a:r>
              <a:rPr b="1" lang="en-GB" sz="1200">
                <a:solidFill>
                  <a:schemeClr val="dk1"/>
                </a:solidFill>
                <a:latin typeface="Calibri"/>
                <a:ea typeface="Calibri"/>
                <a:cs typeface="Calibri"/>
                <a:sym typeface="Calibri"/>
              </a:rPr>
              <a:t>doctors to fill patient data.</a:t>
            </a:r>
            <a:endParaRPr b="1" sz="12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151"/>
          <p:cNvSpPr txBox="1"/>
          <p:nvPr>
            <p:ph type="title"/>
          </p:nvPr>
        </p:nvSpPr>
        <p:spPr>
          <a:xfrm>
            <a:off x="138708" y="275946"/>
            <a:ext cx="9005400" cy="531000"/>
          </a:xfrm>
          <a:prstGeom prst="rect">
            <a:avLst/>
          </a:prstGeom>
          <a:solidFill>
            <a:srgbClr val="CEE8F3"/>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b="0" lang="en-GB" sz="2400">
                <a:latin typeface="Calibri"/>
                <a:ea typeface="Calibri"/>
                <a:cs typeface="Calibri"/>
                <a:sym typeface="Calibri"/>
              </a:rPr>
              <a:t>How are we handling Backend?</a:t>
            </a:r>
            <a:endParaRPr b="0" sz="2400">
              <a:latin typeface="Calibri"/>
              <a:ea typeface="Calibri"/>
              <a:cs typeface="Calibri"/>
              <a:sym typeface="Calibri"/>
            </a:endParaRPr>
          </a:p>
        </p:txBody>
      </p:sp>
      <p:sp>
        <p:nvSpPr>
          <p:cNvPr id="1313" name="Google Shape;1313;p151"/>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pic>
        <p:nvPicPr>
          <p:cNvPr id="1314" name="Google Shape;1314;p151"/>
          <p:cNvPicPr preferRelativeResize="0"/>
          <p:nvPr/>
        </p:nvPicPr>
        <p:blipFill rotWithShape="1">
          <a:blip r:embed="rId3">
            <a:alphaModFix/>
          </a:blip>
          <a:srcRect b="0" l="0" r="0" t="0"/>
          <a:stretch/>
        </p:blipFill>
        <p:spPr>
          <a:xfrm>
            <a:off x="225028" y="4725963"/>
            <a:ext cx="1038627" cy="317907"/>
          </a:xfrm>
          <a:prstGeom prst="rect">
            <a:avLst/>
          </a:prstGeom>
          <a:noFill/>
          <a:ln>
            <a:noFill/>
          </a:ln>
        </p:spPr>
      </p:pic>
      <p:pic>
        <p:nvPicPr>
          <p:cNvPr id="1315" name="Google Shape;1315;p151"/>
          <p:cNvPicPr preferRelativeResize="0"/>
          <p:nvPr/>
        </p:nvPicPr>
        <p:blipFill rotWithShape="1">
          <a:blip r:embed="rId4">
            <a:alphaModFix/>
          </a:blip>
          <a:srcRect b="0" l="0" r="7224" t="0"/>
          <a:stretch/>
        </p:blipFill>
        <p:spPr>
          <a:xfrm>
            <a:off x="1560626" y="4546249"/>
            <a:ext cx="453056" cy="544813"/>
          </a:xfrm>
          <a:prstGeom prst="rect">
            <a:avLst/>
          </a:prstGeom>
          <a:noFill/>
          <a:ln>
            <a:noFill/>
          </a:ln>
        </p:spPr>
      </p:pic>
      <p:pic>
        <p:nvPicPr>
          <p:cNvPr id="1316" name="Google Shape;1316;p151"/>
          <p:cNvPicPr preferRelativeResize="0"/>
          <p:nvPr/>
        </p:nvPicPr>
        <p:blipFill rotWithShape="1">
          <a:blip r:embed="rId5">
            <a:alphaModFix/>
          </a:blip>
          <a:srcRect b="0" l="0" r="0" t="0"/>
          <a:stretch/>
        </p:blipFill>
        <p:spPr>
          <a:xfrm>
            <a:off x="2368924" y="4677660"/>
            <a:ext cx="1530723" cy="412535"/>
          </a:xfrm>
          <a:prstGeom prst="rect">
            <a:avLst/>
          </a:prstGeom>
          <a:noFill/>
          <a:ln>
            <a:noFill/>
          </a:ln>
        </p:spPr>
      </p:pic>
      <p:sp>
        <p:nvSpPr>
          <p:cNvPr id="1317" name="Google Shape;1317;p151"/>
          <p:cNvSpPr txBox="1"/>
          <p:nvPr/>
        </p:nvSpPr>
        <p:spPr>
          <a:xfrm>
            <a:off x="225033" y="1590269"/>
            <a:ext cx="4520700" cy="2562900"/>
          </a:xfrm>
          <a:prstGeom prst="rect">
            <a:avLst/>
          </a:prstGeom>
          <a:noFill/>
          <a:ln>
            <a:noFill/>
          </a:ln>
        </p:spPr>
        <p:txBody>
          <a:bodyPr anchorCtr="0" anchor="t" bIns="34275" lIns="68575" spcFirstLastPara="1" rIns="68575" wrap="square" tIns="34275">
            <a:spAutoFit/>
          </a:bodyPr>
          <a:lstStyle/>
          <a:p>
            <a:pPr indent="-342900" lvl="0" marL="457200" marR="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For Backend, using Express and  Node.js for asynchronous methods and multiple requests.</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To store the Data we have been using MongoDB. This is </a:t>
            </a:r>
            <a:r>
              <a:rPr lang="en-GB" sz="1800">
                <a:solidFill>
                  <a:schemeClr val="dk1"/>
                </a:solidFill>
                <a:latin typeface="Calibri"/>
                <a:ea typeface="Calibri"/>
                <a:cs typeface="Calibri"/>
                <a:sym typeface="Calibri"/>
              </a:rPr>
              <a:t>helpful in dynamic and flexible schema design.</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Used python for our model.</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Integrating python to backend is done by Node.js and Express.</a:t>
            </a:r>
            <a:endParaRPr sz="1800">
              <a:solidFill>
                <a:schemeClr val="dk1"/>
              </a:solidFill>
              <a:latin typeface="Calibri"/>
              <a:ea typeface="Calibri"/>
              <a:cs typeface="Calibri"/>
              <a:sym typeface="Calibri"/>
            </a:endParaRPr>
          </a:p>
        </p:txBody>
      </p:sp>
      <p:pic>
        <p:nvPicPr>
          <p:cNvPr id="1318" name="Google Shape;1318;p151"/>
          <p:cNvPicPr preferRelativeResize="0"/>
          <p:nvPr/>
        </p:nvPicPr>
        <p:blipFill>
          <a:blip r:embed="rId6">
            <a:alphaModFix/>
          </a:blip>
          <a:stretch>
            <a:fillRect/>
          </a:stretch>
        </p:blipFill>
        <p:spPr>
          <a:xfrm>
            <a:off x="4673108" y="959346"/>
            <a:ext cx="3824740" cy="382474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52"/>
          <p:cNvSpPr txBox="1"/>
          <p:nvPr>
            <p:ph type="title"/>
          </p:nvPr>
        </p:nvSpPr>
        <p:spPr>
          <a:xfrm>
            <a:off x="94130" y="275665"/>
            <a:ext cx="9049800" cy="517800"/>
          </a:xfrm>
          <a:prstGeom prst="rect">
            <a:avLst/>
          </a:prstGeom>
          <a:solidFill>
            <a:srgbClr val="CEE8F3"/>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b="0" lang="en-GB" sz="2400">
                <a:latin typeface="Calibri"/>
                <a:ea typeface="Calibri"/>
                <a:cs typeface="Calibri"/>
                <a:sym typeface="Calibri"/>
              </a:rPr>
              <a:t>Our Website</a:t>
            </a:r>
            <a:endParaRPr b="0" sz="2400">
              <a:latin typeface="Calibri"/>
              <a:ea typeface="Calibri"/>
              <a:cs typeface="Calibri"/>
              <a:sym typeface="Calibri"/>
            </a:endParaRPr>
          </a:p>
        </p:txBody>
      </p:sp>
      <p:pic>
        <p:nvPicPr>
          <p:cNvPr id="1324" name="Google Shape;1324;p152"/>
          <p:cNvPicPr preferRelativeResize="0"/>
          <p:nvPr>
            <p:ph idx="1" type="body"/>
          </p:nvPr>
        </p:nvPicPr>
        <p:blipFill rotWithShape="1">
          <a:blip r:embed="rId3">
            <a:alphaModFix/>
          </a:blip>
          <a:srcRect b="0" l="0" r="0" t="0"/>
          <a:stretch/>
        </p:blipFill>
        <p:spPr>
          <a:xfrm>
            <a:off x="858454" y="793550"/>
            <a:ext cx="7427100" cy="3581700"/>
          </a:xfrm>
          <a:prstGeom prst="rect">
            <a:avLst/>
          </a:prstGeom>
          <a:noFill/>
          <a:ln cap="flat" cmpd="sng" w="9525">
            <a:solidFill>
              <a:srgbClr val="D8D8D8"/>
            </a:solidFill>
            <a:prstDash val="solid"/>
            <a:round/>
            <a:headEnd len="sm" w="sm" type="none"/>
            <a:tailEnd len="sm" w="sm" type="none"/>
          </a:ln>
        </p:spPr>
      </p:pic>
      <p:sp>
        <p:nvSpPr>
          <p:cNvPr id="1325" name="Google Shape;1325;p152"/>
          <p:cNvSpPr txBox="1"/>
          <p:nvPr>
            <p:ph idx="12" type="sldNum"/>
          </p:nvPr>
        </p:nvSpPr>
        <p:spPr>
          <a:xfrm>
            <a:off x="8639175" y="4936484"/>
            <a:ext cx="279900" cy="154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
        <p:nvSpPr>
          <p:cNvPr id="1326" name="Google Shape;1326;p152"/>
          <p:cNvSpPr txBox="1"/>
          <p:nvPr/>
        </p:nvSpPr>
        <p:spPr>
          <a:xfrm>
            <a:off x="207968" y="4375260"/>
            <a:ext cx="8431200" cy="715800"/>
          </a:xfrm>
          <a:prstGeom prst="rect">
            <a:avLst/>
          </a:prstGeom>
          <a:noFill/>
          <a:ln>
            <a:noFill/>
          </a:ln>
        </p:spPr>
        <p:txBody>
          <a:bodyPr anchorCtr="0" anchor="t" bIns="34275" lIns="68575" spcFirstLastPara="1" rIns="68575" wrap="square" tIns="34275">
            <a:spAutoFit/>
          </a:bodyPr>
          <a:lstStyle/>
          <a:p>
            <a:pPr indent="-317500" lvl="0" marL="457200" marR="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Mainly shows analysis and prediction. Also contain pages explaining about vaccines, variants and data.</a:t>
            </a:r>
            <a:endParaRPr>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Analysis and prediction website is h</a:t>
            </a:r>
            <a:r>
              <a:rPr lang="en-GB" sz="1400">
                <a:solidFill>
                  <a:schemeClr val="dk1"/>
                </a:solidFill>
                <a:latin typeface="Calibri"/>
                <a:ea typeface="Calibri"/>
                <a:cs typeface="Calibri"/>
                <a:sym typeface="Calibri"/>
              </a:rPr>
              <a:t>osted on </a:t>
            </a:r>
            <a:r>
              <a:rPr lang="en-GB" u="sng">
                <a:solidFill>
                  <a:schemeClr val="hlink"/>
                </a:solidFill>
                <a:latin typeface="Calibri"/>
                <a:ea typeface="Calibri"/>
                <a:cs typeface="Calibri"/>
                <a:sym typeface="Calibri"/>
                <a:hlinkClick r:id="rId4"/>
              </a:rPr>
              <a:t>https://vectorbornediseases-mws6.onrender.com/</a:t>
            </a:r>
            <a:endParaRPr>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Hospital staff website/application is hosted on https://vbd-volunteer.onrender.com/</a:t>
            </a:r>
            <a:endParaRPr>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153"/>
          <p:cNvSpPr txBox="1"/>
          <p:nvPr>
            <p:ph type="title"/>
          </p:nvPr>
        </p:nvSpPr>
        <p:spPr>
          <a:xfrm>
            <a:off x="94130" y="275665"/>
            <a:ext cx="9049871" cy="517712"/>
          </a:xfrm>
          <a:prstGeom prst="rect">
            <a:avLst/>
          </a:prstGeom>
          <a:solidFill>
            <a:srgbClr val="CEE8F3"/>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b="0" lang="en-GB" sz="2400">
                <a:latin typeface="Calibri"/>
                <a:ea typeface="Calibri"/>
                <a:cs typeface="Calibri"/>
                <a:sym typeface="Calibri"/>
              </a:rPr>
              <a:t>Our Website</a:t>
            </a:r>
            <a:endParaRPr b="0" sz="2400">
              <a:latin typeface="Calibri"/>
              <a:ea typeface="Calibri"/>
              <a:cs typeface="Calibri"/>
              <a:sym typeface="Calibri"/>
            </a:endParaRPr>
          </a:p>
        </p:txBody>
      </p:sp>
      <p:sp>
        <p:nvSpPr>
          <p:cNvPr id="1332" name="Google Shape;1332;p153"/>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
        <p:nvSpPr>
          <p:cNvPr id="1333" name="Google Shape;1333;p153"/>
          <p:cNvSpPr txBox="1"/>
          <p:nvPr/>
        </p:nvSpPr>
        <p:spPr>
          <a:xfrm>
            <a:off x="207968" y="4375260"/>
            <a:ext cx="8431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a:solidFill>
                <a:schemeClr val="dk1"/>
              </a:solidFill>
              <a:latin typeface="Calibri"/>
              <a:ea typeface="Calibri"/>
              <a:cs typeface="Calibri"/>
              <a:sym typeface="Calibri"/>
            </a:endParaRPr>
          </a:p>
        </p:txBody>
      </p:sp>
      <p:pic>
        <p:nvPicPr>
          <p:cNvPr id="1334" name="Google Shape;1334;p153"/>
          <p:cNvPicPr preferRelativeResize="0"/>
          <p:nvPr/>
        </p:nvPicPr>
        <p:blipFill rotWithShape="1">
          <a:blip r:embed="rId3">
            <a:alphaModFix/>
          </a:blip>
          <a:srcRect b="0" l="0" r="0" t="2190"/>
          <a:stretch/>
        </p:blipFill>
        <p:spPr>
          <a:xfrm>
            <a:off x="785708" y="793375"/>
            <a:ext cx="7666715" cy="43294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54"/>
          <p:cNvSpPr txBox="1"/>
          <p:nvPr>
            <p:ph type="title"/>
          </p:nvPr>
        </p:nvSpPr>
        <p:spPr>
          <a:xfrm>
            <a:off x="161365" y="276096"/>
            <a:ext cx="8982635" cy="514479"/>
          </a:xfrm>
          <a:prstGeom prst="rect">
            <a:avLst/>
          </a:prstGeom>
          <a:solidFill>
            <a:srgbClr val="CEE8F3"/>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b="0" lang="en-GB" sz="2400">
                <a:latin typeface="Calibri"/>
                <a:ea typeface="Calibri"/>
                <a:cs typeface="Calibri"/>
                <a:sym typeface="Calibri"/>
              </a:rPr>
              <a:t>We are currently working on</a:t>
            </a:r>
            <a:endParaRPr/>
          </a:p>
        </p:txBody>
      </p:sp>
      <p:sp>
        <p:nvSpPr>
          <p:cNvPr id="1340" name="Google Shape;1340;p154"/>
          <p:cNvSpPr txBox="1"/>
          <p:nvPr>
            <p:ph idx="1" type="body"/>
          </p:nvPr>
        </p:nvSpPr>
        <p:spPr>
          <a:xfrm>
            <a:off x="442913" y="2962275"/>
            <a:ext cx="1752600" cy="139065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chemeClr val="lt2"/>
              </a:buClr>
              <a:buSzPts val="1800"/>
              <a:buNone/>
            </a:pPr>
            <a:r>
              <a:rPr b="1" lang="en-GB" sz="1800">
                <a:solidFill>
                  <a:schemeClr val="lt2"/>
                </a:solidFill>
                <a:highlight>
                  <a:srgbClr val="C0C0C0"/>
                </a:highlight>
              </a:rPr>
              <a:t>Dashboard</a:t>
            </a:r>
            <a:endParaRPr/>
          </a:p>
          <a:p>
            <a:pPr indent="0" lvl="0" marL="0" rtl="0" algn="ctr">
              <a:lnSpc>
                <a:spcPct val="90000"/>
              </a:lnSpc>
              <a:spcBef>
                <a:spcPts val="800"/>
              </a:spcBef>
              <a:spcAft>
                <a:spcPts val="0"/>
              </a:spcAft>
              <a:buClr>
                <a:schemeClr val="lt1"/>
              </a:buClr>
              <a:buSzPts val="1400"/>
              <a:buNone/>
            </a:pPr>
            <a:r>
              <a:rPr lang="en-GB"/>
              <a:t>Working on the Dashboard, learning advance Power BI and MongoDB charts for dynamic dashboard creation.</a:t>
            </a:r>
            <a:endParaRPr/>
          </a:p>
        </p:txBody>
      </p:sp>
      <p:sp>
        <p:nvSpPr>
          <p:cNvPr id="1341" name="Google Shape;1341;p154"/>
          <p:cNvSpPr txBox="1"/>
          <p:nvPr>
            <p:ph idx="6" type="body"/>
          </p:nvPr>
        </p:nvSpPr>
        <p:spPr>
          <a:xfrm>
            <a:off x="2629225" y="1046976"/>
            <a:ext cx="1752600" cy="1751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lt1"/>
              </a:buClr>
              <a:buSzPts val="1400"/>
              <a:buNone/>
            </a:pPr>
            <a:r>
              <a:t/>
            </a:r>
            <a:endParaRPr/>
          </a:p>
          <a:p>
            <a:pPr indent="0" lvl="0" marL="0" rtl="0" algn="ctr">
              <a:lnSpc>
                <a:spcPct val="90000"/>
              </a:lnSpc>
              <a:spcBef>
                <a:spcPts val="800"/>
              </a:spcBef>
              <a:spcAft>
                <a:spcPts val="0"/>
              </a:spcAft>
              <a:buClr>
                <a:schemeClr val="lt2"/>
              </a:buClr>
              <a:buSzPts val="1800"/>
              <a:buNone/>
            </a:pPr>
            <a:r>
              <a:rPr b="1" lang="en-GB" sz="1800">
                <a:solidFill>
                  <a:schemeClr val="lt2"/>
                </a:solidFill>
                <a:highlight>
                  <a:srgbClr val="C0C0C0"/>
                </a:highlight>
              </a:rPr>
              <a:t>G</a:t>
            </a:r>
            <a:r>
              <a:rPr b="1" lang="en-GB" sz="1800">
                <a:solidFill>
                  <a:schemeClr val="lt2"/>
                </a:solidFill>
                <a:highlight>
                  <a:srgbClr val="C0C0C0"/>
                </a:highlight>
              </a:rPr>
              <a:t>oogle form  </a:t>
            </a:r>
            <a:endParaRPr/>
          </a:p>
          <a:p>
            <a:pPr indent="0" lvl="0" marL="0" rtl="0" algn="ctr">
              <a:lnSpc>
                <a:spcPct val="90000"/>
              </a:lnSpc>
              <a:spcBef>
                <a:spcPts val="800"/>
              </a:spcBef>
              <a:spcAft>
                <a:spcPts val="0"/>
              </a:spcAft>
              <a:buClr>
                <a:schemeClr val="lt1"/>
              </a:buClr>
              <a:buSzPts val="1400"/>
              <a:buNone/>
            </a:pPr>
            <a:r>
              <a:rPr lang="en-GB"/>
              <a:t>Planning to create a google form connected with the database for </a:t>
            </a:r>
            <a:r>
              <a:rPr lang="en-GB"/>
              <a:t>Hygiene</a:t>
            </a:r>
            <a:r>
              <a:rPr lang="en-GB"/>
              <a:t> related complaints from the public.</a:t>
            </a:r>
            <a:endParaRPr/>
          </a:p>
        </p:txBody>
      </p:sp>
      <p:sp>
        <p:nvSpPr>
          <p:cNvPr id="1342" name="Google Shape;1342;p154"/>
          <p:cNvSpPr txBox="1"/>
          <p:nvPr>
            <p:ph idx="7" type="body"/>
          </p:nvPr>
        </p:nvSpPr>
        <p:spPr>
          <a:xfrm>
            <a:off x="4815506" y="2962275"/>
            <a:ext cx="1752600" cy="139065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chemeClr val="lt2"/>
              </a:buClr>
              <a:buSzPts val="1800"/>
              <a:buNone/>
            </a:pPr>
            <a:r>
              <a:rPr b="1" lang="en-GB" sz="1800">
                <a:solidFill>
                  <a:schemeClr val="lt2"/>
                </a:solidFill>
                <a:highlight>
                  <a:srgbClr val="C0C0C0"/>
                </a:highlight>
              </a:rPr>
              <a:t>Frontend</a:t>
            </a:r>
            <a:endParaRPr sz="1800"/>
          </a:p>
          <a:p>
            <a:pPr indent="0" lvl="0" marL="0" rtl="0" algn="ctr">
              <a:lnSpc>
                <a:spcPct val="90000"/>
              </a:lnSpc>
              <a:spcBef>
                <a:spcPts val="800"/>
              </a:spcBef>
              <a:spcAft>
                <a:spcPts val="0"/>
              </a:spcAft>
              <a:buClr>
                <a:schemeClr val="lt1"/>
              </a:buClr>
              <a:buSzPts val="1400"/>
              <a:buNone/>
            </a:pPr>
            <a:r>
              <a:rPr lang="en-GB"/>
              <a:t>Working on improving the frontend and making it more dynamic and user friendly.</a:t>
            </a:r>
            <a:endParaRPr/>
          </a:p>
        </p:txBody>
      </p:sp>
      <p:sp>
        <p:nvSpPr>
          <p:cNvPr id="1343" name="Google Shape;1343;p154"/>
          <p:cNvSpPr txBox="1"/>
          <p:nvPr>
            <p:ph idx="8" type="body"/>
          </p:nvPr>
        </p:nvSpPr>
        <p:spPr>
          <a:xfrm>
            <a:off x="6904850" y="1046875"/>
            <a:ext cx="1902900" cy="1751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lt1"/>
              </a:buClr>
              <a:buSzPts val="1400"/>
              <a:buNone/>
            </a:pPr>
            <a:r>
              <a:t/>
            </a:r>
            <a:endParaRPr/>
          </a:p>
          <a:p>
            <a:pPr indent="0" lvl="0" marL="0" rtl="0" algn="ctr">
              <a:lnSpc>
                <a:spcPct val="90000"/>
              </a:lnSpc>
              <a:spcBef>
                <a:spcPts val="800"/>
              </a:spcBef>
              <a:spcAft>
                <a:spcPts val="0"/>
              </a:spcAft>
              <a:buClr>
                <a:schemeClr val="lt2"/>
              </a:buClr>
              <a:buSzPts val="1800"/>
              <a:buNone/>
            </a:pPr>
            <a:r>
              <a:rPr b="1" lang="en-GB" sz="1800">
                <a:solidFill>
                  <a:schemeClr val="lt2"/>
                </a:solidFill>
                <a:highlight>
                  <a:srgbClr val="C0C0C0"/>
                </a:highlight>
              </a:rPr>
              <a:t>Improving Accuracy </a:t>
            </a:r>
            <a:endParaRPr sz="1800"/>
          </a:p>
          <a:p>
            <a:pPr indent="0" lvl="0" marL="0" rtl="0" algn="ctr">
              <a:lnSpc>
                <a:spcPct val="90000"/>
              </a:lnSpc>
              <a:spcBef>
                <a:spcPts val="800"/>
              </a:spcBef>
              <a:spcAft>
                <a:spcPts val="0"/>
              </a:spcAft>
              <a:buClr>
                <a:schemeClr val="lt1"/>
              </a:buClr>
              <a:buSzPts val="1400"/>
              <a:buNone/>
            </a:pPr>
            <a:r>
              <a:rPr lang="en-GB"/>
              <a:t>Working on improving the accuracy of the model to predict better results.</a:t>
            </a:r>
            <a:endParaRPr/>
          </a:p>
          <a:p>
            <a:pPr indent="0" lvl="0" marL="0" rtl="0" algn="l">
              <a:lnSpc>
                <a:spcPct val="90000"/>
              </a:lnSpc>
              <a:spcBef>
                <a:spcPts val="800"/>
              </a:spcBef>
              <a:spcAft>
                <a:spcPts val="0"/>
              </a:spcAft>
              <a:buClr>
                <a:schemeClr val="lt1"/>
              </a:buClr>
              <a:buSzPts val="1400"/>
              <a:buNone/>
            </a:pPr>
            <a:r>
              <a:t/>
            </a:r>
            <a:endParaRPr/>
          </a:p>
        </p:txBody>
      </p:sp>
      <p:sp>
        <p:nvSpPr>
          <p:cNvPr id="1344" name="Google Shape;1344;p154"/>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
        <p:nvSpPr>
          <p:cNvPr id="1345" name="Google Shape;1345;p154"/>
          <p:cNvSpPr/>
          <p:nvPr>
            <p:ph idx="2" type="pic"/>
          </p:nvPr>
        </p:nvSpPr>
        <p:spPr>
          <a:xfrm>
            <a:off x="657225" y="1304925"/>
            <a:ext cx="1266825" cy="1047750"/>
          </a:xfrm>
          <a:prstGeom prst="rect">
            <a:avLst/>
          </a:prstGeom>
          <a:noFill/>
          <a:ln>
            <a:noFill/>
          </a:ln>
        </p:spPr>
      </p:sp>
      <p:pic>
        <p:nvPicPr>
          <p:cNvPr id="1346" name="Google Shape;1346;p154"/>
          <p:cNvPicPr preferRelativeResize="0"/>
          <p:nvPr/>
        </p:nvPicPr>
        <p:blipFill rotWithShape="1">
          <a:blip r:embed="rId3">
            <a:alphaModFix/>
          </a:blip>
          <a:srcRect b="0" l="0" r="0" t="0"/>
          <a:stretch/>
        </p:blipFill>
        <p:spPr>
          <a:xfrm>
            <a:off x="389850" y="1086250"/>
            <a:ext cx="1875975" cy="1501275"/>
          </a:xfrm>
          <a:prstGeom prst="rect">
            <a:avLst/>
          </a:prstGeom>
          <a:noFill/>
          <a:ln>
            <a:noFill/>
          </a:ln>
        </p:spPr>
      </p:pic>
      <p:pic>
        <p:nvPicPr>
          <p:cNvPr id="1347" name="Google Shape;1347;p154"/>
          <p:cNvPicPr preferRelativeResize="0"/>
          <p:nvPr>
            <p:ph idx="3" type="pic"/>
          </p:nvPr>
        </p:nvPicPr>
        <p:blipFill rotWithShape="1">
          <a:blip r:embed="rId4">
            <a:alphaModFix/>
          </a:blip>
          <a:srcRect b="0" l="17175" r="17174" t="0"/>
          <a:stretch/>
        </p:blipFill>
        <p:spPr>
          <a:xfrm>
            <a:off x="2528047" y="3020021"/>
            <a:ext cx="1943100" cy="1332904"/>
          </a:xfrm>
          <a:prstGeom prst="rect">
            <a:avLst/>
          </a:prstGeom>
          <a:noFill/>
          <a:ln>
            <a:noFill/>
          </a:ln>
        </p:spPr>
      </p:pic>
      <p:pic>
        <p:nvPicPr>
          <p:cNvPr id="1348" name="Google Shape;1348;p154"/>
          <p:cNvPicPr preferRelativeResize="0"/>
          <p:nvPr>
            <p:ph idx="4" type="pic"/>
          </p:nvPr>
        </p:nvPicPr>
        <p:blipFill rotWithShape="1">
          <a:blip r:embed="rId5">
            <a:alphaModFix/>
          </a:blip>
          <a:srcRect b="0" l="2191" r="1196" t="0"/>
          <a:stretch/>
        </p:blipFill>
        <p:spPr>
          <a:xfrm>
            <a:off x="4815505" y="1046985"/>
            <a:ext cx="1806176" cy="1547455"/>
          </a:xfrm>
          <a:prstGeom prst="rect">
            <a:avLst/>
          </a:prstGeom>
          <a:noFill/>
          <a:ln>
            <a:noFill/>
          </a:ln>
        </p:spPr>
      </p:pic>
      <p:pic>
        <p:nvPicPr>
          <p:cNvPr id="1349" name="Google Shape;1349;p154"/>
          <p:cNvPicPr preferRelativeResize="0"/>
          <p:nvPr>
            <p:ph idx="5" type="pic"/>
          </p:nvPr>
        </p:nvPicPr>
        <p:blipFill rotWithShape="1">
          <a:blip r:embed="rId6">
            <a:alphaModFix/>
          </a:blip>
          <a:srcRect b="3015" l="0" r="0" t="11844"/>
          <a:stretch/>
        </p:blipFill>
        <p:spPr>
          <a:xfrm>
            <a:off x="7001539" y="2962275"/>
            <a:ext cx="1806285" cy="153788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9" name="Shape 1159"/>
        <p:cNvGrpSpPr/>
        <p:nvPr/>
      </p:nvGrpSpPr>
      <p:grpSpPr>
        <a:xfrm>
          <a:off x="0" y="0"/>
          <a:ext cx="0" cy="0"/>
          <a:chOff x="0" y="0"/>
          <a:chExt cx="0" cy="0"/>
        </a:xfrm>
      </p:grpSpPr>
      <p:sp>
        <p:nvSpPr>
          <p:cNvPr id="1160" name="Google Shape;1160;p137"/>
          <p:cNvSpPr txBox="1"/>
          <p:nvPr/>
        </p:nvSpPr>
        <p:spPr>
          <a:xfrm>
            <a:off x="0" y="0"/>
            <a:ext cx="1063200" cy="1031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5500">
                <a:solidFill>
                  <a:schemeClr val="dk1"/>
                </a:solidFill>
                <a:latin typeface="Calibri"/>
                <a:ea typeface="Calibri"/>
                <a:cs typeface="Calibri"/>
                <a:sym typeface="Calibri"/>
              </a:rPr>
              <a:t>01</a:t>
            </a:r>
            <a:endParaRPr b="1" sz="5500">
              <a:solidFill>
                <a:schemeClr val="dk1"/>
              </a:solidFill>
              <a:latin typeface="Calibri"/>
              <a:ea typeface="Calibri"/>
              <a:cs typeface="Calibri"/>
              <a:sym typeface="Calibri"/>
            </a:endParaRPr>
          </a:p>
        </p:txBody>
      </p:sp>
      <p:sp>
        <p:nvSpPr>
          <p:cNvPr id="1161" name="Google Shape;1161;p137"/>
          <p:cNvSpPr txBox="1"/>
          <p:nvPr/>
        </p:nvSpPr>
        <p:spPr>
          <a:xfrm>
            <a:off x="0" y="3229100"/>
            <a:ext cx="9144000" cy="1246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sz="6900">
                <a:solidFill>
                  <a:schemeClr val="dk1"/>
                </a:solidFill>
                <a:latin typeface="Calibri"/>
                <a:ea typeface="Calibri"/>
                <a:cs typeface="Calibri"/>
                <a:sym typeface="Calibri"/>
              </a:rPr>
              <a:t>INTRODUCTION</a:t>
            </a:r>
            <a:endParaRPr b="1" sz="16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155"/>
          <p:cNvSpPr txBox="1"/>
          <p:nvPr>
            <p:ph type="title"/>
          </p:nvPr>
        </p:nvSpPr>
        <p:spPr>
          <a:xfrm>
            <a:off x="278606" y="195263"/>
            <a:ext cx="8640365" cy="569118"/>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Calibri"/>
              <a:buNone/>
            </a:pPr>
            <a:r>
              <a:rPr lang="en-GB"/>
              <a:t>THANKYOU !</a:t>
            </a:r>
            <a:endParaRPr/>
          </a:p>
        </p:txBody>
      </p:sp>
      <p:sp>
        <p:nvSpPr>
          <p:cNvPr id="1355" name="Google Shape;1355;p155"/>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
        <p:nvSpPr>
          <p:cNvPr id="1356" name="Google Shape;1356;p155"/>
          <p:cNvSpPr txBox="1"/>
          <p:nvPr/>
        </p:nvSpPr>
        <p:spPr>
          <a:xfrm>
            <a:off x="0" y="857994"/>
            <a:ext cx="4457700" cy="284700"/>
          </a:xfrm>
          <a:prstGeom prst="rect">
            <a:avLst/>
          </a:prstGeom>
          <a:solidFill>
            <a:srgbClr val="CEE8F3"/>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Important links</a:t>
            </a:r>
            <a:endParaRPr sz="1400">
              <a:solidFill>
                <a:schemeClr val="dk1"/>
              </a:solidFill>
              <a:latin typeface="Calibri"/>
              <a:ea typeface="Calibri"/>
              <a:cs typeface="Calibri"/>
              <a:sym typeface="Calibri"/>
            </a:endParaRPr>
          </a:p>
        </p:txBody>
      </p:sp>
      <p:sp>
        <p:nvSpPr>
          <p:cNvPr id="1357" name="Google Shape;1357;p155"/>
          <p:cNvSpPr txBox="1"/>
          <p:nvPr/>
        </p:nvSpPr>
        <p:spPr>
          <a:xfrm>
            <a:off x="0" y="1234026"/>
            <a:ext cx="8142300" cy="1577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a:solidFill>
                  <a:schemeClr val="dk1"/>
                </a:solidFill>
                <a:latin typeface="Calibri"/>
                <a:ea typeface="Calibri"/>
                <a:cs typeface="Calibri"/>
                <a:sym typeface="Calibri"/>
              </a:rPr>
              <a:t>Analysis and Prediction:</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GitHub Link : </a:t>
            </a:r>
            <a:r>
              <a:rPr lang="en-GB" sz="1400" u="sng">
                <a:solidFill>
                  <a:schemeClr val="hlink"/>
                </a:solidFill>
                <a:latin typeface="Calibri"/>
                <a:ea typeface="Calibri"/>
                <a:cs typeface="Calibri"/>
                <a:sym typeface="Calibri"/>
                <a:hlinkClick r:id="rId3"/>
              </a:rPr>
              <a:t>https://github.com/HRC-123/Vector-Borne-Diseases</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Website Address:</a:t>
            </a:r>
            <a:r>
              <a:rPr lang="en-GB" u="sng">
                <a:solidFill>
                  <a:srgbClr val="2C85C0"/>
                </a:solidFill>
                <a:latin typeface="Calibri"/>
                <a:ea typeface="Calibri"/>
                <a:cs typeface="Calibri"/>
                <a:sym typeface="Calibri"/>
              </a:rPr>
              <a:t>https://vectorbornediseases-mws6.onrender.com/</a:t>
            </a:r>
            <a:endParaRPr sz="1100" u="sng">
              <a:solidFill>
                <a:srgbClr val="2C85C0"/>
              </a:solidFill>
            </a:endParaRPr>
          </a:p>
          <a:p>
            <a:pPr indent="0" lvl="0" marL="0" marR="0" rtl="0" algn="l">
              <a:spcBef>
                <a:spcPts val="0"/>
              </a:spcBef>
              <a:spcAft>
                <a:spcPts val="0"/>
              </a:spcAft>
              <a:buNone/>
            </a:pPr>
            <a:r>
              <a:rPr lang="en-GB">
                <a:solidFill>
                  <a:schemeClr val="dk1"/>
                </a:solidFill>
                <a:latin typeface="Calibri"/>
                <a:ea typeface="Calibri"/>
                <a:cs typeface="Calibri"/>
                <a:sym typeface="Calibri"/>
              </a:rPr>
              <a:t>Hospital Staff for patient data: (will be useful in future analysis)</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GB">
                <a:solidFill>
                  <a:schemeClr val="dk1"/>
                </a:solidFill>
                <a:latin typeface="Calibri"/>
                <a:ea typeface="Calibri"/>
                <a:cs typeface="Calibri"/>
                <a:sym typeface="Calibri"/>
              </a:rPr>
              <a:t>GitHub Link: </a:t>
            </a:r>
            <a:r>
              <a:rPr lang="en-GB" u="sng">
                <a:solidFill>
                  <a:schemeClr val="hlink"/>
                </a:solidFill>
                <a:latin typeface="Calibri"/>
                <a:ea typeface="Calibri"/>
                <a:cs typeface="Calibri"/>
                <a:sym typeface="Calibri"/>
                <a:hlinkClick r:id="rId4"/>
              </a:rPr>
              <a:t>https://github.com/chaitugujjula00/VBD_volunteer</a:t>
            </a:r>
            <a:r>
              <a:rPr lang="en-GB">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GB">
                <a:solidFill>
                  <a:schemeClr val="dk1"/>
                </a:solidFill>
                <a:latin typeface="Calibri"/>
                <a:ea typeface="Calibri"/>
                <a:cs typeface="Calibri"/>
                <a:sym typeface="Calibri"/>
              </a:rPr>
              <a:t>Website Address: </a:t>
            </a:r>
            <a:r>
              <a:rPr lang="en-GB" u="sng">
                <a:solidFill>
                  <a:schemeClr val="hlink"/>
                </a:solidFill>
                <a:latin typeface="Calibri"/>
                <a:ea typeface="Calibri"/>
                <a:cs typeface="Calibri"/>
                <a:sym typeface="Calibri"/>
                <a:hlinkClick r:id="rId5"/>
              </a:rPr>
              <a:t>https://vbd-volunteer.onrender.com/</a:t>
            </a:r>
            <a:r>
              <a:rPr lang="en-GB">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p:txBody>
      </p:sp>
      <p:sp>
        <p:nvSpPr>
          <p:cNvPr id="1358" name="Google Shape;1358;p155"/>
          <p:cNvSpPr txBox="1"/>
          <p:nvPr/>
        </p:nvSpPr>
        <p:spPr>
          <a:xfrm>
            <a:off x="0" y="2811725"/>
            <a:ext cx="6945000" cy="284700"/>
          </a:xfrm>
          <a:prstGeom prst="rect">
            <a:avLst/>
          </a:prstGeom>
          <a:solidFill>
            <a:srgbClr val="CEE8F3"/>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References</a:t>
            </a:r>
            <a:endParaRPr sz="1400">
              <a:solidFill>
                <a:schemeClr val="dk1"/>
              </a:solidFill>
              <a:latin typeface="Calibri"/>
              <a:ea typeface="Calibri"/>
              <a:cs typeface="Calibri"/>
              <a:sym typeface="Calibri"/>
            </a:endParaRPr>
          </a:p>
        </p:txBody>
      </p:sp>
      <p:sp>
        <p:nvSpPr>
          <p:cNvPr id="1359" name="Google Shape;1359;p155"/>
          <p:cNvSpPr txBox="1"/>
          <p:nvPr/>
        </p:nvSpPr>
        <p:spPr>
          <a:xfrm>
            <a:off x="0" y="3134386"/>
            <a:ext cx="8919000" cy="792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Weather Data (APIs) : </a:t>
            </a:r>
            <a:r>
              <a:rPr lang="en-GB" sz="1400" u="sng">
                <a:solidFill>
                  <a:schemeClr val="hlink"/>
                </a:solidFill>
                <a:latin typeface="Calibri"/>
                <a:ea typeface="Calibri"/>
                <a:cs typeface="Calibri"/>
                <a:sym typeface="Calibri"/>
                <a:hlinkClick r:id="rId6"/>
              </a:rPr>
              <a:t>https://www.visualcrossing.com/weather-api</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Research papers: </a:t>
            </a:r>
            <a:r>
              <a:rPr lang="en-GB" sz="900" u="sng">
                <a:solidFill>
                  <a:schemeClr val="hlink"/>
                </a:solidFill>
                <a:latin typeface="Calibri"/>
                <a:ea typeface="Calibri"/>
                <a:cs typeface="Calibri"/>
                <a:sym typeface="Calibri"/>
                <a:hlinkClick r:id="rId7"/>
              </a:rPr>
              <a:t>https://scholar.google.com/scholar?hl=en&amp;as_sdt=0%2C5&amp;q=vector+borne+diseases+and+climate+change&amp;oq=vector+borne+#d=gs_qabs&amp;t=1713156230513&amp;u=%23p%3DWNxAOiz95acJ</a:t>
            </a:r>
            <a:endParaRPr sz="900">
              <a:solidFill>
                <a:schemeClr val="dk1"/>
              </a:solidFill>
              <a:latin typeface="Calibri"/>
              <a:ea typeface="Calibri"/>
              <a:cs typeface="Calibri"/>
              <a:sym typeface="Calibri"/>
            </a:endParaRPr>
          </a:p>
          <a:p>
            <a:pPr indent="0" lvl="0" marL="0" marR="0" rtl="0" algn="l">
              <a:spcBef>
                <a:spcPts val="0"/>
              </a:spcBef>
              <a:spcAft>
                <a:spcPts val="0"/>
              </a:spcAft>
              <a:buNone/>
            </a:pPr>
            <a:r>
              <a:rPr lang="en-GB" sz="1000" u="sng">
                <a:solidFill>
                  <a:srgbClr val="2C85C0"/>
                </a:solidFill>
                <a:latin typeface="Calibri"/>
                <a:ea typeface="Calibri"/>
                <a:cs typeface="Calibri"/>
                <a:sym typeface="Calibri"/>
              </a:rPr>
              <a:t>https://www.nature.com/articles/s41579-024-01026-0</a:t>
            </a:r>
            <a:endParaRPr sz="1000" u="sng">
              <a:solidFill>
                <a:srgbClr val="2C85C0"/>
              </a:solidFill>
              <a:latin typeface="Calibri"/>
              <a:ea typeface="Calibri"/>
              <a:cs typeface="Calibri"/>
              <a:sym typeface="Calibri"/>
            </a:endParaRPr>
          </a:p>
        </p:txBody>
      </p:sp>
      <p:sp>
        <p:nvSpPr>
          <p:cNvPr id="1360" name="Google Shape;1360;p155"/>
          <p:cNvSpPr txBox="1"/>
          <p:nvPr/>
        </p:nvSpPr>
        <p:spPr>
          <a:xfrm>
            <a:off x="0" y="4125450"/>
            <a:ext cx="9144000" cy="284700"/>
          </a:xfrm>
          <a:prstGeom prst="rect">
            <a:avLst/>
          </a:prstGeom>
          <a:solidFill>
            <a:srgbClr val="CEE8F3"/>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Contributors</a:t>
            </a:r>
            <a:endParaRPr sz="1400">
              <a:solidFill>
                <a:schemeClr val="dk1"/>
              </a:solidFill>
              <a:latin typeface="Calibri"/>
              <a:ea typeface="Calibri"/>
              <a:cs typeface="Calibri"/>
              <a:sym typeface="Calibri"/>
            </a:endParaRPr>
          </a:p>
        </p:txBody>
      </p:sp>
      <p:sp>
        <p:nvSpPr>
          <p:cNvPr id="1361" name="Google Shape;1361;p155"/>
          <p:cNvSpPr txBox="1"/>
          <p:nvPr/>
        </p:nvSpPr>
        <p:spPr>
          <a:xfrm>
            <a:off x="5069612" y="4620042"/>
            <a:ext cx="2339718" cy="5770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Manya Singh</a:t>
            </a:r>
            <a:br>
              <a:rPr lang="en-GB" sz="800">
                <a:solidFill>
                  <a:schemeClr val="dk1"/>
                </a:solidFill>
                <a:latin typeface="Calibri"/>
                <a:ea typeface="Calibri"/>
                <a:cs typeface="Calibri"/>
                <a:sym typeface="Calibri"/>
              </a:rPr>
            </a:br>
            <a:r>
              <a:rPr lang="en-GB" sz="800">
                <a:solidFill>
                  <a:schemeClr val="dk1"/>
                </a:solidFill>
                <a:latin typeface="Calibri"/>
                <a:ea typeface="Calibri"/>
                <a:cs typeface="Calibri"/>
                <a:sym typeface="Calibri"/>
              </a:rPr>
              <a:t>21103085</a:t>
            </a:r>
            <a:endParaRPr sz="1100"/>
          </a:p>
          <a:p>
            <a:pPr indent="0" lvl="0" marL="0" marR="0" rtl="0" algn="l">
              <a:spcBef>
                <a:spcPts val="0"/>
              </a:spcBef>
              <a:spcAft>
                <a:spcPts val="0"/>
              </a:spcAft>
              <a:buNone/>
            </a:pPr>
            <a:r>
              <a:rPr lang="en-GB" sz="800">
                <a:solidFill>
                  <a:schemeClr val="dk1"/>
                </a:solidFill>
                <a:latin typeface="Calibri"/>
                <a:ea typeface="Calibri"/>
                <a:cs typeface="Calibri"/>
                <a:sym typeface="Calibri"/>
              </a:rPr>
              <a:t>GitHub: </a:t>
            </a:r>
            <a:r>
              <a:rPr lang="en-GB" sz="800" u="sng">
                <a:solidFill>
                  <a:schemeClr val="hlink"/>
                </a:solidFill>
                <a:latin typeface="Calibri"/>
                <a:ea typeface="Calibri"/>
                <a:cs typeface="Calibri"/>
                <a:sym typeface="Calibri"/>
                <a:hlinkClick r:id="rId8"/>
              </a:rPr>
              <a:t>https://github.com/FlyingManya</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sp>
        <p:nvSpPr>
          <p:cNvPr id="1362" name="Google Shape;1362;p155"/>
          <p:cNvSpPr txBox="1"/>
          <p:nvPr/>
        </p:nvSpPr>
        <p:spPr>
          <a:xfrm>
            <a:off x="63453" y="4606313"/>
            <a:ext cx="3096606" cy="55399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900">
                <a:solidFill>
                  <a:srgbClr val="1F2328"/>
                </a:solidFill>
                <a:latin typeface="Calibri"/>
                <a:ea typeface="Calibri"/>
                <a:cs typeface="Calibri"/>
                <a:sym typeface="Calibri"/>
              </a:rPr>
              <a:t>RAMCHARAN HANUMANTHU</a:t>
            </a:r>
            <a:endParaRPr sz="1100"/>
          </a:p>
          <a:p>
            <a:pPr indent="0" lvl="0" marL="0" marR="0" rtl="0" algn="l">
              <a:spcBef>
                <a:spcPts val="0"/>
              </a:spcBef>
              <a:spcAft>
                <a:spcPts val="0"/>
              </a:spcAft>
              <a:buNone/>
            </a:pPr>
            <a:r>
              <a:rPr lang="en-GB" sz="900">
                <a:solidFill>
                  <a:schemeClr val="dk1"/>
                </a:solidFill>
                <a:latin typeface="Calibri"/>
                <a:ea typeface="Calibri"/>
                <a:cs typeface="Calibri"/>
                <a:sym typeface="Calibri"/>
              </a:rPr>
              <a:t>GitHub : </a:t>
            </a:r>
            <a:r>
              <a:rPr lang="en-GB" sz="900" u="sng">
                <a:solidFill>
                  <a:schemeClr val="hlink"/>
                </a:solidFill>
                <a:latin typeface="Calibri"/>
                <a:ea typeface="Calibri"/>
                <a:cs typeface="Calibri"/>
                <a:sym typeface="Calibri"/>
                <a:hlinkClick r:id="rId9"/>
              </a:rPr>
              <a:t>https://github.com/HRC-123</a:t>
            </a:r>
            <a:endParaRPr sz="9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3" name="Google Shape;1363;p155"/>
          <p:cNvSpPr txBox="1"/>
          <p:nvPr/>
        </p:nvSpPr>
        <p:spPr>
          <a:xfrm>
            <a:off x="2404346" y="4590235"/>
            <a:ext cx="2339718"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900">
                <a:solidFill>
                  <a:srgbClr val="1F2328"/>
                </a:solidFill>
                <a:latin typeface="Calibri"/>
                <a:ea typeface="Calibri"/>
                <a:cs typeface="Calibri"/>
                <a:sym typeface="Calibri"/>
              </a:rPr>
              <a:t>Chola Naga Sri Chaitanya Reddy Gujjula</a:t>
            </a:r>
            <a:endParaRPr sz="1100"/>
          </a:p>
          <a:p>
            <a:pPr indent="0" lvl="0" marL="0" marR="0" rtl="0" algn="l">
              <a:spcBef>
                <a:spcPts val="0"/>
              </a:spcBef>
              <a:spcAft>
                <a:spcPts val="0"/>
              </a:spcAft>
              <a:buNone/>
            </a:pPr>
            <a:r>
              <a:rPr lang="en-GB" sz="900">
                <a:solidFill>
                  <a:srgbClr val="1F2328"/>
                </a:solidFill>
                <a:latin typeface="Calibri"/>
                <a:ea typeface="Calibri"/>
                <a:cs typeface="Calibri"/>
                <a:sym typeface="Calibri"/>
              </a:rPr>
              <a:t>GitHub : </a:t>
            </a:r>
            <a:r>
              <a:rPr lang="en-GB" sz="900" u="sng">
                <a:solidFill>
                  <a:schemeClr val="hlink"/>
                </a:solidFill>
                <a:latin typeface="Calibri"/>
                <a:ea typeface="Calibri"/>
                <a:cs typeface="Calibri"/>
                <a:sym typeface="Calibri"/>
                <a:hlinkClick r:id="rId10"/>
              </a:rPr>
              <a:t>https://github.com/chaitugujjula00</a:t>
            </a:r>
            <a:endParaRPr sz="900">
              <a:solidFill>
                <a:srgbClr val="1F2328"/>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38"/>
          <p:cNvSpPr txBox="1"/>
          <p:nvPr>
            <p:ph type="title"/>
          </p:nvPr>
        </p:nvSpPr>
        <p:spPr>
          <a:xfrm>
            <a:off x="0" y="137325"/>
            <a:ext cx="9144000" cy="571500"/>
          </a:xfrm>
          <a:prstGeom prst="rect">
            <a:avLst/>
          </a:prstGeom>
          <a:solidFill>
            <a:srgbClr val="72B9DB"/>
          </a:solidFill>
          <a:ln>
            <a:noFill/>
          </a:ln>
        </p:spPr>
        <p:txBody>
          <a:bodyPr anchorCtr="0" anchor="ctr" bIns="22850" lIns="45725" spcFirstLastPara="1" rIns="45725" wrap="square" tIns="22850">
            <a:noAutofit/>
          </a:bodyPr>
          <a:lstStyle/>
          <a:p>
            <a:pPr indent="0" lvl="0" marL="0" rtl="0" algn="ctr">
              <a:lnSpc>
                <a:spcPct val="100000"/>
              </a:lnSpc>
              <a:spcBef>
                <a:spcPts val="0"/>
              </a:spcBef>
              <a:spcAft>
                <a:spcPts val="0"/>
              </a:spcAft>
              <a:buClr>
                <a:schemeClr val="dk1"/>
              </a:buClr>
              <a:buSzPts val="3000"/>
              <a:buFont typeface="Calibri"/>
              <a:buNone/>
            </a:pPr>
            <a:r>
              <a:rPr lang="en-GB" sz="2900"/>
              <a:t>Why do we need  this project?</a:t>
            </a:r>
            <a:endParaRPr sz="2900"/>
          </a:p>
        </p:txBody>
      </p:sp>
      <p:sp>
        <p:nvSpPr>
          <p:cNvPr id="1167" name="Google Shape;1167;p138"/>
          <p:cNvSpPr txBox="1"/>
          <p:nvPr>
            <p:ph idx="4294967295" type="body"/>
          </p:nvPr>
        </p:nvSpPr>
        <p:spPr>
          <a:xfrm>
            <a:off x="371350" y="1882925"/>
            <a:ext cx="8513100" cy="2757900"/>
          </a:xfrm>
          <a:prstGeom prst="rect">
            <a:avLst/>
          </a:prstGeom>
          <a:noFill/>
          <a:ln>
            <a:noFill/>
          </a:ln>
        </p:spPr>
        <p:txBody>
          <a:bodyPr anchorCtr="0" anchor="t" bIns="22850" lIns="45725" spcFirstLastPara="1" rIns="45725" wrap="square" tIns="22850">
            <a:normAutofit lnSpcReduction="20000"/>
          </a:bodyPr>
          <a:lstStyle/>
          <a:p>
            <a:pPr indent="0" lvl="0" marL="457200" rtl="0" algn="l">
              <a:lnSpc>
                <a:spcPct val="115000"/>
              </a:lnSpc>
              <a:spcBef>
                <a:spcPts val="1200"/>
              </a:spcBef>
              <a:spcAft>
                <a:spcPts val="0"/>
              </a:spcAft>
              <a:buSzPts val="1600"/>
              <a:buNone/>
            </a:pPr>
            <a:r>
              <a:t/>
            </a:r>
            <a:endParaRPr sz="1200">
              <a:solidFill>
                <a:srgbClr val="3C4245"/>
              </a:solidFill>
              <a:highlight>
                <a:srgbClr val="FFFFFF"/>
              </a:highlight>
              <a:latin typeface="Arial"/>
              <a:ea typeface="Arial"/>
              <a:cs typeface="Arial"/>
              <a:sym typeface="Arial"/>
            </a:endParaRPr>
          </a:p>
          <a:p>
            <a:pPr indent="-304800" lvl="0" marL="457200" rtl="0" algn="l">
              <a:lnSpc>
                <a:spcPct val="115000"/>
              </a:lnSpc>
              <a:spcBef>
                <a:spcPts val="1600"/>
              </a:spcBef>
              <a:spcAft>
                <a:spcPts val="0"/>
              </a:spcAft>
              <a:buClr>
                <a:srgbClr val="3C4245"/>
              </a:buClr>
              <a:buSzPts val="1200"/>
              <a:buChar char="●"/>
            </a:pPr>
            <a:r>
              <a:rPr lang="en-GB" sz="1200">
                <a:solidFill>
                  <a:srgbClr val="3C4245"/>
                </a:solidFill>
                <a:highlight>
                  <a:srgbClr val="FFFFFF"/>
                </a:highlight>
                <a:latin typeface="Arial"/>
                <a:ea typeface="Arial"/>
                <a:cs typeface="Arial"/>
                <a:sym typeface="Arial"/>
              </a:rPr>
              <a:t>Vector-borne diseases account for more than </a:t>
            </a:r>
            <a:r>
              <a:rPr b="1" lang="en-GB" sz="1200">
                <a:solidFill>
                  <a:srgbClr val="3C4245"/>
                </a:solidFill>
                <a:highlight>
                  <a:srgbClr val="FFFFFF"/>
                </a:highlight>
                <a:latin typeface="Arial"/>
                <a:ea typeface="Arial"/>
                <a:cs typeface="Arial"/>
                <a:sym typeface="Arial"/>
              </a:rPr>
              <a:t>17%</a:t>
            </a:r>
            <a:r>
              <a:rPr lang="en-GB" sz="1200">
                <a:solidFill>
                  <a:srgbClr val="3C4245"/>
                </a:solidFill>
                <a:highlight>
                  <a:srgbClr val="FFFFFF"/>
                </a:highlight>
                <a:latin typeface="Arial"/>
                <a:ea typeface="Arial"/>
                <a:cs typeface="Arial"/>
                <a:sym typeface="Arial"/>
              </a:rPr>
              <a:t> of all infectious diseases, causing more than </a:t>
            </a:r>
            <a:r>
              <a:rPr b="1" lang="en-GB" sz="1200">
                <a:solidFill>
                  <a:srgbClr val="3C4245"/>
                </a:solidFill>
                <a:highlight>
                  <a:srgbClr val="FFFFFF"/>
                </a:highlight>
                <a:latin typeface="Arial"/>
                <a:ea typeface="Arial"/>
                <a:cs typeface="Arial"/>
                <a:sym typeface="Arial"/>
              </a:rPr>
              <a:t>700 000 deaths </a:t>
            </a:r>
            <a:r>
              <a:rPr lang="en-GB" sz="1200">
                <a:solidFill>
                  <a:srgbClr val="3C4245"/>
                </a:solidFill>
                <a:highlight>
                  <a:srgbClr val="FFFFFF"/>
                </a:highlight>
                <a:latin typeface="Arial"/>
                <a:ea typeface="Arial"/>
                <a:cs typeface="Arial"/>
                <a:sym typeface="Arial"/>
              </a:rPr>
              <a:t>annually. They can be caused by either </a:t>
            </a:r>
            <a:r>
              <a:rPr b="1" lang="en-GB" sz="1200">
                <a:solidFill>
                  <a:srgbClr val="3C4245"/>
                </a:solidFill>
                <a:highlight>
                  <a:srgbClr val="FFFFFF"/>
                </a:highlight>
                <a:latin typeface="Arial"/>
                <a:ea typeface="Arial"/>
                <a:cs typeface="Arial"/>
                <a:sym typeface="Arial"/>
              </a:rPr>
              <a:t>parasites, bacteria or viruses</a:t>
            </a:r>
            <a:endParaRPr b="1" sz="1200">
              <a:solidFill>
                <a:srgbClr val="3C4245"/>
              </a:solidFill>
              <a:highlight>
                <a:srgbClr val="FFFFFF"/>
              </a:highlight>
              <a:latin typeface="Arial"/>
              <a:ea typeface="Arial"/>
              <a:cs typeface="Arial"/>
              <a:sym typeface="Arial"/>
            </a:endParaRPr>
          </a:p>
          <a:p>
            <a:pPr indent="-304800" lvl="0" marL="457200" rtl="0" algn="l">
              <a:lnSpc>
                <a:spcPct val="115000"/>
              </a:lnSpc>
              <a:spcBef>
                <a:spcPts val="1200"/>
              </a:spcBef>
              <a:spcAft>
                <a:spcPts val="0"/>
              </a:spcAft>
              <a:buClr>
                <a:srgbClr val="3C4245"/>
              </a:buClr>
              <a:buSzPts val="1200"/>
              <a:buChar char="●"/>
            </a:pPr>
            <a:r>
              <a:rPr b="1" lang="en-GB" sz="1200">
                <a:solidFill>
                  <a:srgbClr val="3C4245"/>
                </a:solidFill>
                <a:highlight>
                  <a:srgbClr val="FFFFFF"/>
                </a:highlight>
                <a:latin typeface="Arial"/>
                <a:ea typeface="Arial"/>
                <a:cs typeface="Arial"/>
                <a:sym typeface="Arial"/>
              </a:rPr>
              <a:t>Malaria</a:t>
            </a:r>
            <a:r>
              <a:rPr lang="en-GB" sz="1200">
                <a:solidFill>
                  <a:srgbClr val="3C4245"/>
                </a:solidFill>
                <a:highlight>
                  <a:srgbClr val="FFFFFF"/>
                </a:highlight>
                <a:latin typeface="Arial"/>
                <a:ea typeface="Arial"/>
                <a:cs typeface="Arial"/>
                <a:sym typeface="Arial"/>
              </a:rPr>
              <a:t> is a parasitic infection transmitted by </a:t>
            </a:r>
            <a:r>
              <a:rPr b="1" lang="en-GB" sz="1200">
                <a:solidFill>
                  <a:srgbClr val="3C4245"/>
                </a:solidFill>
                <a:highlight>
                  <a:srgbClr val="FFFFFF"/>
                </a:highlight>
                <a:latin typeface="Arial"/>
                <a:ea typeface="Arial"/>
                <a:cs typeface="Arial"/>
                <a:sym typeface="Arial"/>
              </a:rPr>
              <a:t>Anopheline mosquitoes</a:t>
            </a:r>
            <a:r>
              <a:rPr lang="en-GB" sz="1200">
                <a:solidFill>
                  <a:srgbClr val="3C4245"/>
                </a:solidFill>
                <a:highlight>
                  <a:srgbClr val="FFFFFF"/>
                </a:highlight>
                <a:latin typeface="Arial"/>
                <a:ea typeface="Arial"/>
                <a:cs typeface="Arial"/>
                <a:sym typeface="Arial"/>
              </a:rPr>
              <a:t>. It causes an estimated </a:t>
            </a:r>
            <a:r>
              <a:rPr b="1" lang="en-GB" sz="1200">
                <a:solidFill>
                  <a:srgbClr val="3C4245"/>
                </a:solidFill>
                <a:highlight>
                  <a:srgbClr val="FFFFFF"/>
                </a:highlight>
                <a:latin typeface="Arial"/>
                <a:ea typeface="Arial"/>
                <a:cs typeface="Arial"/>
                <a:sym typeface="Arial"/>
              </a:rPr>
              <a:t>219 million cases globally</a:t>
            </a:r>
            <a:r>
              <a:rPr lang="en-GB" sz="1200">
                <a:solidFill>
                  <a:srgbClr val="3C4245"/>
                </a:solidFill>
                <a:highlight>
                  <a:srgbClr val="FFFFFF"/>
                </a:highlight>
                <a:latin typeface="Arial"/>
                <a:ea typeface="Arial"/>
                <a:cs typeface="Arial"/>
                <a:sym typeface="Arial"/>
              </a:rPr>
              <a:t>, and results in more than </a:t>
            </a:r>
            <a:r>
              <a:rPr b="1" lang="en-GB" sz="1200">
                <a:solidFill>
                  <a:srgbClr val="3C4245"/>
                </a:solidFill>
                <a:highlight>
                  <a:srgbClr val="FFFFFF"/>
                </a:highlight>
                <a:latin typeface="Arial"/>
                <a:ea typeface="Arial"/>
                <a:cs typeface="Arial"/>
                <a:sym typeface="Arial"/>
              </a:rPr>
              <a:t>400,000 deaths</a:t>
            </a:r>
            <a:r>
              <a:rPr lang="en-GB" sz="1200">
                <a:solidFill>
                  <a:srgbClr val="3C4245"/>
                </a:solidFill>
                <a:highlight>
                  <a:srgbClr val="FFFFFF"/>
                </a:highlight>
                <a:latin typeface="Arial"/>
                <a:ea typeface="Arial"/>
                <a:cs typeface="Arial"/>
                <a:sym typeface="Arial"/>
              </a:rPr>
              <a:t> every year. Most of the deaths occur in children under the </a:t>
            </a:r>
            <a:r>
              <a:rPr b="1" lang="en-GB" sz="1200">
                <a:solidFill>
                  <a:srgbClr val="3C4245"/>
                </a:solidFill>
                <a:highlight>
                  <a:srgbClr val="FFFFFF"/>
                </a:highlight>
                <a:latin typeface="Arial"/>
                <a:ea typeface="Arial"/>
                <a:cs typeface="Arial"/>
                <a:sym typeface="Arial"/>
              </a:rPr>
              <a:t>age of 5 years.</a:t>
            </a:r>
            <a:endParaRPr b="1" sz="1200">
              <a:solidFill>
                <a:srgbClr val="3C4245"/>
              </a:solidFill>
              <a:highlight>
                <a:srgbClr val="FFFFFF"/>
              </a:highlight>
              <a:latin typeface="Arial"/>
              <a:ea typeface="Arial"/>
              <a:cs typeface="Arial"/>
              <a:sym typeface="Arial"/>
            </a:endParaRPr>
          </a:p>
          <a:p>
            <a:pPr indent="-304800" lvl="0" marL="457200" rtl="0" algn="l">
              <a:lnSpc>
                <a:spcPct val="115000"/>
              </a:lnSpc>
              <a:spcBef>
                <a:spcPts val="1200"/>
              </a:spcBef>
              <a:spcAft>
                <a:spcPts val="0"/>
              </a:spcAft>
              <a:buClr>
                <a:srgbClr val="3C4245"/>
              </a:buClr>
              <a:buSzPts val="1200"/>
              <a:buChar char="●"/>
            </a:pPr>
            <a:r>
              <a:rPr b="1" lang="en-GB" sz="1200">
                <a:solidFill>
                  <a:srgbClr val="3C4245"/>
                </a:solidFill>
                <a:highlight>
                  <a:srgbClr val="FFFFFF"/>
                </a:highlight>
                <a:latin typeface="Arial"/>
                <a:ea typeface="Arial"/>
                <a:cs typeface="Arial"/>
                <a:sym typeface="Arial"/>
              </a:rPr>
              <a:t>Dengue</a:t>
            </a:r>
            <a:r>
              <a:rPr lang="en-GB" sz="1200">
                <a:solidFill>
                  <a:srgbClr val="3C4245"/>
                </a:solidFill>
                <a:highlight>
                  <a:srgbClr val="FFFFFF"/>
                </a:highlight>
                <a:latin typeface="Arial"/>
                <a:ea typeface="Arial"/>
                <a:cs typeface="Arial"/>
                <a:sym typeface="Arial"/>
              </a:rPr>
              <a:t> is the most prevalent viral infection transmitted by </a:t>
            </a:r>
            <a:r>
              <a:rPr b="1" lang="en-GB" sz="1200">
                <a:solidFill>
                  <a:srgbClr val="3C4245"/>
                </a:solidFill>
                <a:highlight>
                  <a:srgbClr val="FFFFFF"/>
                </a:highlight>
                <a:latin typeface="Arial"/>
                <a:ea typeface="Arial"/>
                <a:cs typeface="Arial"/>
                <a:sym typeface="Arial"/>
              </a:rPr>
              <a:t>Aedes mosquitoes</a:t>
            </a:r>
            <a:r>
              <a:rPr lang="en-GB" sz="1200">
                <a:solidFill>
                  <a:srgbClr val="3C4245"/>
                </a:solidFill>
                <a:highlight>
                  <a:srgbClr val="FFFFFF"/>
                </a:highlight>
                <a:latin typeface="Arial"/>
                <a:ea typeface="Arial"/>
                <a:cs typeface="Arial"/>
                <a:sym typeface="Arial"/>
              </a:rPr>
              <a:t>. More than </a:t>
            </a:r>
            <a:r>
              <a:rPr b="1" lang="en-GB" sz="1200">
                <a:solidFill>
                  <a:srgbClr val="3C4245"/>
                </a:solidFill>
                <a:highlight>
                  <a:srgbClr val="FFFFFF"/>
                </a:highlight>
                <a:latin typeface="Arial"/>
                <a:ea typeface="Arial"/>
                <a:cs typeface="Arial"/>
                <a:sym typeface="Arial"/>
              </a:rPr>
              <a:t>3.9 billion</a:t>
            </a:r>
            <a:r>
              <a:rPr lang="en-GB" sz="1200">
                <a:solidFill>
                  <a:srgbClr val="3C4245"/>
                </a:solidFill>
                <a:highlight>
                  <a:srgbClr val="FFFFFF"/>
                </a:highlight>
                <a:latin typeface="Arial"/>
                <a:ea typeface="Arial"/>
                <a:cs typeface="Arial"/>
                <a:sym typeface="Arial"/>
              </a:rPr>
              <a:t> people in over 129 countries are at risk of contracting dengue, with an estimated </a:t>
            </a:r>
            <a:r>
              <a:rPr b="1" lang="en-GB" sz="1200">
                <a:solidFill>
                  <a:srgbClr val="3C4245"/>
                </a:solidFill>
                <a:highlight>
                  <a:srgbClr val="FFFFFF"/>
                </a:highlight>
                <a:latin typeface="Arial"/>
                <a:ea typeface="Arial"/>
                <a:cs typeface="Arial"/>
                <a:sym typeface="Arial"/>
              </a:rPr>
              <a:t>96 million symptomatic cases</a:t>
            </a:r>
            <a:r>
              <a:rPr lang="en-GB" sz="1200">
                <a:solidFill>
                  <a:srgbClr val="3C4245"/>
                </a:solidFill>
                <a:highlight>
                  <a:srgbClr val="FFFFFF"/>
                </a:highlight>
                <a:latin typeface="Arial"/>
                <a:ea typeface="Arial"/>
                <a:cs typeface="Arial"/>
                <a:sym typeface="Arial"/>
              </a:rPr>
              <a:t> and an estimated </a:t>
            </a:r>
            <a:r>
              <a:rPr b="1" lang="en-GB" sz="1200">
                <a:solidFill>
                  <a:srgbClr val="3C4245"/>
                </a:solidFill>
                <a:highlight>
                  <a:srgbClr val="FFFFFF"/>
                </a:highlight>
                <a:latin typeface="Arial"/>
                <a:ea typeface="Arial"/>
                <a:cs typeface="Arial"/>
                <a:sym typeface="Arial"/>
              </a:rPr>
              <a:t>40,000 deaths</a:t>
            </a:r>
            <a:r>
              <a:rPr lang="en-GB" sz="1200">
                <a:solidFill>
                  <a:srgbClr val="3C4245"/>
                </a:solidFill>
                <a:highlight>
                  <a:srgbClr val="FFFFFF"/>
                </a:highlight>
                <a:latin typeface="Arial"/>
                <a:ea typeface="Arial"/>
                <a:cs typeface="Arial"/>
                <a:sym typeface="Arial"/>
              </a:rPr>
              <a:t> every year.</a:t>
            </a:r>
            <a:endParaRPr sz="1200">
              <a:solidFill>
                <a:srgbClr val="3C4245"/>
              </a:solidFill>
              <a:highlight>
                <a:srgbClr val="FFFFFF"/>
              </a:highlight>
              <a:latin typeface="Arial"/>
              <a:ea typeface="Arial"/>
              <a:cs typeface="Arial"/>
              <a:sym typeface="Arial"/>
            </a:endParaRPr>
          </a:p>
          <a:p>
            <a:pPr indent="-304800" lvl="0" marL="457200" rtl="0" algn="l">
              <a:lnSpc>
                <a:spcPct val="115000"/>
              </a:lnSpc>
              <a:spcBef>
                <a:spcPts val="1200"/>
              </a:spcBef>
              <a:spcAft>
                <a:spcPts val="200"/>
              </a:spcAft>
              <a:buClr>
                <a:srgbClr val="3C4245"/>
              </a:buClr>
              <a:buSzPts val="1200"/>
              <a:buChar char="●"/>
            </a:pPr>
            <a:r>
              <a:rPr lang="en-GB" sz="1200">
                <a:solidFill>
                  <a:srgbClr val="3C4245"/>
                </a:solidFill>
                <a:highlight>
                  <a:srgbClr val="FFFFFF"/>
                </a:highlight>
                <a:latin typeface="Arial"/>
                <a:ea typeface="Arial"/>
                <a:cs typeface="Arial"/>
                <a:sym typeface="Arial"/>
              </a:rPr>
              <a:t>Other viral diseases transmitted by vectors include </a:t>
            </a:r>
            <a:r>
              <a:rPr b="1" lang="en-GB" sz="1200">
                <a:solidFill>
                  <a:srgbClr val="3C4245"/>
                </a:solidFill>
                <a:highlight>
                  <a:srgbClr val="FFFFFF"/>
                </a:highlight>
                <a:latin typeface="Arial"/>
                <a:ea typeface="Arial"/>
                <a:cs typeface="Arial"/>
                <a:sym typeface="Arial"/>
              </a:rPr>
              <a:t>chikungunya fever, Zika virus fever, yellow fever, West Nile fever, Japanese encephalitis</a:t>
            </a:r>
            <a:r>
              <a:rPr lang="en-GB" sz="1200">
                <a:solidFill>
                  <a:srgbClr val="3C4245"/>
                </a:solidFill>
                <a:highlight>
                  <a:srgbClr val="FFFFFF"/>
                </a:highlight>
                <a:latin typeface="Arial"/>
                <a:ea typeface="Arial"/>
                <a:cs typeface="Arial"/>
                <a:sym typeface="Arial"/>
              </a:rPr>
              <a:t> (all transmitted by mosquitoes), t</a:t>
            </a:r>
            <a:r>
              <a:rPr b="1" lang="en-GB" sz="1200">
                <a:solidFill>
                  <a:srgbClr val="3C4245"/>
                </a:solidFill>
                <a:highlight>
                  <a:srgbClr val="FFFFFF"/>
                </a:highlight>
                <a:latin typeface="Arial"/>
                <a:ea typeface="Arial"/>
                <a:cs typeface="Arial"/>
                <a:sym typeface="Arial"/>
              </a:rPr>
              <a:t>ick-borne encephalitis</a:t>
            </a:r>
            <a:r>
              <a:rPr lang="en-GB" sz="1200">
                <a:solidFill>
                  <a:srgbClr val="3C4245"/>
                </a:solidFill>
                <a:highlight>
                  <a:srgbClr val="FFFFFF"/>
                </a:highlight>
                <a:latin typeface="Arial"/>
                <a:ea typeface="Arial"/>
                <a:cs typeface="Arial"/>
                <a:sym typeface="Arial"/>
              </a:rPr>
              <a:t> (transmitted by ticks)</a:t>
            </a:r>
            <a:r>
              <a:rPr b="1" lang="en-GB" sz="1200">
                <a:solidFill>
                  <a:srgbClr val="3C4245"/>
                </a:solidFill>
                <a:highlight>
                  <a:srgbClr val="FFFFFF"/>
                </a:highlight>
                <a:latin typeface="Arial"/>
                <a:ea typeface="Arial"/>
                <a:cs typeface="Arial"/>
                <a:sym typeface="Arial"/>
              </a:rPr>
              <a:t>.</a:t>
            </a:r>
            <a:endParaRPr/>
          </a:p>
        </p:txBody>
      </p:sp>
      <p:pic>
        <p:nvPicPr>
          <p:cNvPr id="1168" name="Google Shape;1168;p138"/>
          <p:cNvPicPr preferRelativeResize="0"/>
          <p:nvPr/>
        </p:nvPicPr>
        <p:blipFill rotWithShape="1">
          <a:blip r:embed="rId3">
            <a:alphaModFix/>
          </a:blip>
          <a:srcRect b="26690" l="22768" r="24534" t="15274"/>
          <a:stretch/>
        </p:blipFill>
        <p:spPr>
          <a:xfrm>
            <a:off x="3623525" y="846475"/>
            <a:ext cx="1303200" cy="12225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39"/>
          <p:cNvSpPr txBox="1"/>
          <p:nvPr>
            <p:ph type="title"/>
          </p:nvPr>
        </p:nvSpPr>
        <p:spPr>
          <a:xfrm>
            <a:off x="4964398" y="519089"/>
            <a:ext cx="3954573" cy="939603"/>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GB"/>
              <a:t>Why do we need  this project?</a:t>
            </a:r>
            <a:endParaRPr/>
          </a:p>
        </p:txBody>
      </p:sp>
      <p:sp>
        <p:nvSpPr>
          <p:cNvPr id="1174" name="Google Shape;1174;p139"/>
          <p:cNvSpPr txBox="1"/>
          <p:nvPr>
            <p:ph idx="1" type="body"/>
          </p:nvPr>
        </p:nvSpPr>
        <p:spPr>
          <a:xfrm>
            <a:off x="4964388" y="1754825"/>
            <a:ext cx="3954600" cy="3031500"/>
          </a:xfrm>
          <a:prstGeom prst="rect">
            <a:avLst/>
          </a:prstGeom>
          <a:noFill/>
          <a:ln>
            <a:noFill/>
          </a:ln>
        </p:spPr>
        <p:txBody>
          <a:bodyPr anchorCtr="0" anchor="t" bIns="34275" lIns="68575" spcFirstLastPara="1" rIns="68575" wrap="square" tIns="34275">
            <a:normAutofit/>
          </a:bodyPr>
          <a:lstStyle/>
          <a:p>
            <a:pPr indent="-152400" lvl="0" marL="177800" rtl="0" algn="l">
              <a:lnSpc>
                <a:spcPct val="115000"/>
              </a:lnSpc>
              <a:spcBef>
                <a:spcPts val="300"/>
              </a:spcBef>
              <a:spcAft>
                <a:spcPts val="0"/>
              </a:spcAft>
              <a:buClr>
                <a:srgbClr val="1F1F1F"/>
              </a:buClr>
              <a:buSzPts val="1200"/>
              <a:buChar char="•"/>
            </a:pPr>
            <a:r>
              <a:rPr b="1" lang="en-GB" sz="1200">
                <a:solidFill>
                  <a:srgbClr val="1F1F1F"/>
                </a:solidFill>
                <a:highlight>
                  <a:srgbClr val="FFFFFF"/>
                </a:highlight>
                <a:latin typeface="Arial"/>
                <a:ea typeface="Arial"/>
                <a:cs typeface="Arial"/>
                <a:sym typeface="Arial"/>
              </a:rPr>
              <a:t>Limited Local Prediction:</a:t>
            </a:r>
            <a:r>
              <a:rPr lang="en-GB" sz="1200">
                <a:solidFill>
                  <a:srgbClr val="1F1F1F"/>
                </a:solidFill>
                <a:highlight>
                  <a:srgbClr val="FFFFFF"/>
                </a:highlight>
                <a:latin typeface="Arial"/>
                <a:ea typeface="Arial"/>
                <a:cs typeface="Arial"/>
                <a:sym typeface="Arial"/>
              </a:rPr>
              <a:t> Existing disease prediction websites (e.g., WHO) lack state-specific data, making them unsuitable for Punjab.</a:t>
            </a:r>
            <a:endParaRPr sz="1200">
              <a:solidFill>
                <a:srgbClr val="1F1F1F"/>
              </a:solidFill>
              <a:highlight>
                <a:srgbClr val="FFFFFF"/>
              </a:highlight>
              <a:latin typeface="Arial"/>
              <a:ea typeface="Arial"/>
              <a:cs typeface="Arial"/>
              <a:sym typeface="Arial"/>
            </a:endParaRPr>
          </a:p>
          <a:p>
            <a:pPr indent="-152400" lvl="0" marL="177800" rtl="0" algn="l">
              <a:lnSpc>
                <a:spcPct val="115000"/>
              </a:lnSpc>
              <a:spcBef>
                <a:spcPts val="0"/>
              </a:spcBef>
              <a:spcAft>
                <a:spcPts val="0"/>
              </a:spcAft>
              <a:buClr>
                <a:srgbClr val="1F1F1F"/>
              </a:buClr>
              <a:buSzPts val="1200"/>
              <a:buChar char="•"/>
            </a:pPr>
            <a:r>
              <a:rPr b="1" lang="en-GB" sz="1200">
                <a:solidFill>
                  <a:srgbClr val="1F1F1F"/>
                </a:solidFill>
                <a:highlight>
                  <a:srgbClr val="FFFFFF"/>
                </a:highlight>
                <a:latin typeface="Arial"/>
                <a:ea typeface="Arial"/>
                <a:cs typeface="Arial"/>
                <a:sym typeface="Arial"/>
              </a:rPr>
              <a:t>Public Health Need:</a:t>
            </a:r>
            <a:r>
              <a:rPr lang="en-GB" sz="1200">
                <a:solidFill>
                  <a:srgbClr val="1F1F1F"/>
                </a:solidFill>
                <a:highlight>
                  <a:srgbClr val="FFFFFF"/>
                </a:highlight>
                <a:latin typeface="Arial"/>
                <a:ea typeface="Arial"/>
                <a:cs typeface="Arial"/>
                <a:sym typeface="Arial"/>
              </a:rPr>
              <a:t> Vector-borne diseases pose a serious health threat if left untreated.</a:t>
            </a:r>
            <a:endParaRPr sz="1200">
              <a:solidFill>
                <a:srgbClr val="1F1F1F"/>
              </a:solidFill>
              <a:highlight>
                <a:srgbClr val="FFFFFF"/>
              </a:highlight>
              <a:latin typeface="Arial"/>
              <a:ea typeface="Arial"/>
              <a:cs typeface="Arial"/>
              <a:sym typeface="Arial"/>
            </a:endParaRPr>
          </a:p>
          <a:p>
            <a:pPr indent="-152400" lvl="0" marL="177800" rtl="0" algn="l">
              <a:lnSpc>
                <a:spcPct val="115000"/>
              </a:lnSpc>
              <a:spcBef>
                <a:spcPts val="0"/>
              </a:spcBef>
              <a:spcAft>
                <a:spcPts val="0"/>
              </a:spcAft>
              <a:buClr>
                <a:srgbClr val="1F1F1F"/>
              </a:buClr>
              <a:buSzPts val="1200"/>
              <a:buChar char="•"/>
            </a:pPr>
            <a:r>
              <a:rPr b="1" lang="en-GB" sz="1200">
                <a:solidFill>
                  <a:srgbClr val="1F1F1F"/>
                </a:solidFill>
                <a:highlight>
                  <a:srgbClr val="FFFFFF"/>
                </a:highlight>
                <a:latin typeface="Arial"/>
                <a:ea typeface="Arial"/>
                <a:cs typeface="Arial"/>
                <a:sym typeface="Arial"/>
              </a:rPr>
              <a:t>Data Gap:</a:t>
            </a:r>
            <a:r>
              <a:rPr lang="en-GB" sz="1200">
                <a:solidFill>
                  <a:srgbClr val="1F1F1F"/>
                </a:solidFill>
                <a:highlight>
                  <a:srgbClr val="FFFFFF"/>
                </a:highlight>
                <a:latin typeface="Arial"/>
                <a:ea typeface="Arial"/>
                <a:cs typeface="Arial"/>
                <a:sym typeface="Arial"/>
              </a:rPr>
              <a:t> Historical disease case data not readily available online.</a:t>
            </a:r>
            <a:endParaRPr sz="1200">
              <a:solidFill>
                <a:srgbClr val="1F1F1F"/>
              </a:solidFill>
              <a:highlight>
                <a:srgbClr val="FFFFFF"/>
              </a:highlight>
              <a:latin typeface="Arial"/>
              <a:ea typeface="Arial"/>
              <a:cs typeface="Arial"/>
              <a:sym typeface="Arial"/>
            </a:endParaRPr>
          </a:p>
          <a:p>
            <a:pPr indent="-152400" lvl="0" marL="177800" rtl="0" algn="l">
              <a:lnSpc>
                <a:spcPct val="115000"/>
              </a:lnSpc>
              <a:spcBef>
                <a:spcPts val="0"/>
              </a:spcBef>
              <a:spcAft>
                <a:spcPts val="0"/>
              </a:spcAft>
              <a:buClr>
                <a:srgbClr val="1F1F1F"/>
              </a:buClr>
              <a:buSzPts val="1200"/>
              <a:buChar char="•"/>
            </a:pPr>
            <a:r>
              <a:rPr b="1" lang="en-GB" sz="1200">
                <a:solidFill>
                  <a:srgbClr val="1F1F1F"/>
                </a:solidFill>
                <a:highlight>
                  <a:srgbClr val="FFFFFF"/>
                </a:highlight>
                <a:latin typeface="Arial"/>
                <a:ea typeface="Arial"/>
                <a:cs typeface="Arial"/>
                <a:sym typeface="Arial"/>
              </a:rPr>
              <a:t>Project Impact:</a:t>
            </a:r>
            <a:endParaRPr b="1" sz="1200">
              <a:solidFill>
                <a:srgbClr val="1F1F1F"/>
              </a:solidFill>
              <a:highlight>
                <a:srgbClr val="FFFFFF"/>
              </a:highlight>
              <a:latin typeface="Arial"/>
              <a:ea typeface="Arial"/>
              <a:cs typeface="Arial"/>
              <a:sym typeface="Arial"/>
            </a:endParaRPr>
          </a:p>
          <a:p>
            <a:pPr indent="-165100" lvl="1" marL="520700" rtl="0" algn="l">
              <a:lnSpc>
                <a:spcPct val="115000"/>
              </a:lnSpc>
              <a:spcBef>
                <a:spcPts val="0"/>
              </a:spcBef>
              <a:spcAft>
                <a:spcPts val="0"/>
              </a:spcAft>
              <a:buClr>
                <a:srgbClr val="1F1F1F"/>
              </a:buClr>
              <a:buSzPts val="1200"/>
              <a:buChar char="–"/>
            </a:pPr>
            <a:r>
              <a:rPr lang="en-GB" sz="1200">
                <a:solidFill>
                  <a:srgbClr val="1F1F1F"/>
                </a:solidFill>
                <a:highlight>
                  <a:srgbClr val="FFFFFF"/>
                </a:highlight>
                <a:latin typeface="Arial"/>
                <a:ea typeface="Arial"/>
                <a:cs typeface="Arial"/>
                <a:sym typeface="Arial"/>
              </a:rPr>
              <a:t>Improved disease awareness in Punjab.</a:t>
            </a:r>
            <a:endParaRPr sz="1200">
              <a:solidFill>
                <a:srgbClr val="1F1F1F"/>
              </a:solidFill>
              <a:highlight>
                <a:srgbClr val="FFFFFF"/>
              </a:highlight>
              <a:latin typeface="Arial"/>
              <a:ea typeface="Arial"/>
              <a:cs typeface="Arial"/>
              <a:sym typeface="Arial"/>
            </a:endParaRPr>
          </a:p>
          <a:p>
            <a:pPr indent="-165100" lvl="1" marL="520700" rtl="0" algn="l">
              <a:lnSpc>
                <a:spcPct val="115000"/>
              </a:lnSpc>
              <a:spcBef>
                <a:spcPts val="0"/>
              </a:spcBef>
              <a:spcAft>
                <a:spcPts val="0"/>
              </a:spcAft>
              <a:buClr>
                <a:srgbClr val="1F1F1F"/>
              </a:buClr>
              <a:buSzPts val="1200"/>
              <a:buChar char="–"/>
            </a:pPr>
            <a:r>
              <a:rPr lang="en-GB" sz="1200">
                <a:solidFill>
                  <a:srgbClr val="1F1F1F"/>
                </a:solidFill>
                <a:highlight>
                  <a:srgbClr val="FFFFFF"/>
                </a:highlight>
                <a:latin typeface="Arial"/>
                <a:ea typeface="Arial"/>
                <a:cs typeface="Arial"/>
                <a:sym typeface="Arial"/>
              </a:rPr>
              <a:t>More accurate prediction of outbreaks.</a:t>
            </a:r>
            <a:endParaRPr sz="1200">
              <a:solidFill>
                <a:srgbClr val="1F1F1F"/>
              </a:solidFill>
              <a:highlight>
                <a:srgbClr val="FFFFFF"/>
              </a:highlight>
              <a:latin typeface="Arial"/>
              <a:ea typeface="Arial"/>
              <a:cs typeface="Arial"/>
              <a:sym typeface="Arial"/>
            </a:endParaRPr>
          </a:p>
          <a:p>
            <a:pPr indent="-165100" lvl="1" marL="520700" rtl="0" algn="l">
              <a:lnSpc>
                <a:spcPct val="115000"/>
              </a:lnSpc>
              <a:spcBef>
                <a:spcPts val="0"/>
              </a:spcBef>
              <a:spcAft>
                <a:spcPts val="0"/>
              </a:spcAft>
              <a:buClr>
                <a:srgbClr val="1F1F1F"/>
              </a:buClr>
              <a:buSzPts val="1200"/>
              <a:buChar char="–"/>
            </a:pPr>
            <a:r>
              <a:rPr lang="en-GB" sz="1200">
                <a:solidFill>
                  <a:srgbClr val="1F1F1F"/>
                </a:solidFill>
                <a:highlight>
                  <a:srgbClr val="FFFFFF"/>
                </a:highlight>
                <a:latin typeface="Arial"/>
                <a:ea typeface="Arial"/>
                <a:cs typeface="Arial"/>
                <a:sym typeface="Arial"/>
              </a:rPr>
              <a:t>Potential to save lives through early intervention.</a:t>
            </a:r>
            <a:endParaRPr sz="1200">
              <a:solidFill>
                <a:srgbClr val="1F1F1F"/>
              </a:solidFill>
              <a:highlight>
                <a:srgbClr val="FFFFFF"/>
              </a:highlight>
              <a:latin typeface="Arial"/>
              <a:ea typeface="Arial"/>
              <a:cs typeface="Arial"/>
              <a:sym typeface="Arial"/>
            </a:endParaRPr>
          </a:p>
          <a:p>
            <a:pPr indent="-165100" lvl="1" marL="520700" rtl="0" algn="l">
              <a:lnSpc>
                <a:spcPct val="115000"/>
              </a:lnSpc>
              <a:spcBef>
                <a:spcPts val="0"/>
              </a:spcBef>
              <a:spcAft>
                <a:spcPts val="0"/>
              </a:spcAft>
              <a:buClr>
                <a:srgbClr val="1F1F1F"/>
              </a:buClr>
              <a:buSzPts val="1200"/>
              <a:buChar char="–"/>
            </a:pPr>
            <a:r>
              <a:rPr lang="en-GB" sz="1200">
                <a:solidFill>
                  <a:srgbClr val="1F1F1F"/>
                </a:solidFill>
                <a:highlight>
                  <a:srgbClr val="FFFFFF"/>
                </a:highlight>
                <a:latin typeface="Arial"/>
                <a:ea typeface="Arial"/>
                <a:cs typeface="Arial"/>
                <a:sym typeface="Arial"/>
              </a:rPr>
              <a:t>Filling the data gap on vector-borne diseases in Punjab.</a:t>
            </a:r>
            <a:endParaRPr/>
          </a:p>
        </p:txBody>
      </p:sp>
      <p:sp>
        <p:nvSpPr>
          <p:cNvPr id="1175" name="Google Shape;1175;p139"/>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600"/>
              <a:buNone/>
            </a:pPr>
            <a:fld id="{00000000-1234-1234-1234-123412341234}" type="slidenum">
              <a:rPr lang="en-GB"/>
              <a:t>‹#›</a:t>
            </a:fld>
            <a:endParaRPr/>
          </a:p>
        </p:txBody>
      </p:sp>
      <p:pic>
        <p:nvPicPr>
          <p:cNvPr id="1176" name="Google Shape;1176;p139"/>
          <p:cNvPicPr preferRelativeResize="0"/>
          <p:nvPr>
            <p:ph idx="2" type="pic"/>
          </p:nvPr>
        </p:nvPicPr>
        <p:blipFill rotWithShape="1">
          <a:blip r:embed="rId3">
            <a:alphaModFix/>
          </a:blip>
          <a:srcRect b="1916" l="1473" r="3218" t="5453"/>
          <a:stretch/>
        </p:blipFill>
        <p:spPr>
          <a:xfrm>
            <a:off x="383240" y="519089"/>
            <a:ext cx="4417360" cy="4357010"/>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40"/>
          <p:cNvSpPr txBox="1"/>
          <p:nvPr>
            <p:ph type="title"/>
          </p:nvPr>
        </p:nvSpPr>
        <p:spPr>
          <a:xfrm>
            <a:off x="4964398" y="470261"/>
            <a:ext cx="3954573" cy="1358539"/>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GB"/>
              <a:t>What exactly is our Vector borne disease project?</a:t>
            </a:r>
            <a:endParaRPr/>
          </a:p>
        </p:txBody>
      </p:sp>
      <p:sp>
        <p:nvSpPr>
          <p:cNvPr id="1182" name="Google Shape;1182;p140"/>
          <p:cNvSpPr txBox="1"/>
          <p:nvPr>
            <p:ph idx="1" type="body"/>
          </p:nvPr>
        </p:nvSpPr>
        <p:spPr>
          <a:xfrm>
            <a:off x="4964400" y="1619175"/>
            <a:ext cx="3954600" cy="3158700"/>
          </a:xfrm>
          <a:prstGeom prst="rect">
            <a:avLst/>
          </a:prstGeom>
          <a:noFill/>
          <a:ln>
            <a:noFill/>
          </a:ln>
        </p:spPr>
        <p:txBody>
          <a:bodyPr anchorCtr="0" anchor="t" bIns="34275" lIns="68575" spcFirstLastPara="1" rIns="68575" wrap="square" tIns="34275">
            <a:normAutofit lnSpcReduction="20000"/>
          </a:bodyPr>
          <a:lstStyle/>
          <a:p>
            <a:pPr indent="0" lvl="0" marL="0" rtl="0" algn="l">
              <a:lnSpc>
                <a:spcPct val="115000"/>
              </a:lnSpc>
              <a:spcBef>
                <a:spcPts val="0"/>
              </a:spcBef>
              <a:spcAft>
                <a:spcPts val="0"/>
              </a:spcAft>
              <a:buSzPts val="1500"/>
              <a:buNone/>
            </a:pPr>
            <a:r>
              <a:t/>
            </a:r>
            <a:endParaRPr b="1" sz="1700">
              <a:solidFill>
                <a:srgbClr val="1F1F1F"/>
              </a:solidFill>
              <a:highlight>
                <a:srgbClr val="FFFFFF"/>
              </a:highlight>
              <a:latin typeface="Arial"/>
              <a:ea typeface="Arial"/>
              <a:cs typeface="Arial"/>
              <a:sym typeface="Arial"/>
            </a:endParaRPr>
          </a:p>
          <a:p>
            <a:pPr indent="-304800" lvl="0" marL="457200" rtl="0" algn="l">
              <a:lnSpc>
                <a:spcPct val="115000"/>
              </a:lnSpc>
              <a:spcBef>
                <a:spcPts val="400"/>
              </a:spcBef>
              <a:spcAft>
                <a:spcPts val="0"/>
              </a:spcAft>
              <a:buClr>
                <a:srgbClr val="1F1F1F"/>
              </a:buClr>
              <a:buSzPts val="1200"/>
              <a:buChar char="●"/>
            </a:pPr>
            <a:r>
              <a:rPr b="1" lang="en-GB" sz="1200">
                <a:solidFill>
                  <a:srgbClr val="1F1F1F"/>
                </a:solidFill>
                <a:highlight>
                  <a:srgbClr val="FFFFFF"/>
                </a:highlight>
                <a:latin typeface="Arial"/>
                <a:ea typeface="Arial"/>
                <a:cs typeface="Arial"/>
                <a:sym typeface="Arial"/>
              </a:rPr>
              <a:t>Project Goal:</a:t>
            </a:r>
            <a:r>
              <a:rPr lang="en-GB" sz="1200">
                <a:solidFill>
                  <a:srgbClr val="1F1F1F"/>
                </a:solidFill>
                <a:highlight>
                  <a:srgbClr val="FFFFFF"/>
                </a:highlight>
                <a:latin typeface="Arial"/>
                <a:ea typeface="Arial"/>
                <a:cs typeface="Arial"/>
                <a:sym typeface="Arial"/>
              </a:rPr>
              <a:t> Develop a vector-borne disease prediction model for districts in Punjab, India.</a:t>
            </a:r>
            <a:endParaRPr sz="1200">
              <a:solidFill>
                <a:srgbClr val="1F1F1F"/>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1F1F1F"/>
              </a:buClr>
              <a:buSzPts val="1200"/>
              <a:buChar char="●"/>
            </a:pPr>
            <a:r>
              <a:rPr b="1" lang="en-GB" sz="1200">
                <a:solidFill>
                  <a:srgbClr val="1F1F1F"/>
                </a:solidFill>
                <a:highlight>
                  <a:srgbClr val="FFFFFF"/>
                </a:highlight>
                <a:latin typeface="Arial"/>
                <a:ea typeface="Arial"/>
                <a:cs typeface="Arial"/>
                <a:sym typeface="Arial"/>
              </a:rPr>
              <a:t>Data Source:</a:t>
            </a:r>
            <a:r>
              <a:rPr lang="en-GB" sz="1200">
                <a:solidFill>
                  <a:srgbClr val="1F1F1F"/>
                </a:solidFill>
                <a:highlight>
                  <a:srgbClr val="FFFFFF"/>
                </a:highlight>
                <a:latin typeface="Arial"/>
                <a:ea typeface="Arial"/>
                <a:cs typeface="Arial"/>
                <a:sym typeface="Arial"/>
              </a:rPr>
              <a:t> Weather data from weather websites and historical disease cases (2017-2020) collected through research papers and case studies.</a:t>
            </a:r>
            <a:endParaRPr sz="1200">
              <a:solidFill>
                <a:srgbClr val="1F1F1F"/>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1F1F1F"/>
              </a:buClr>
              <a:buSzPts val="1200"/>
              <a:buChar char="●"/>
            </a:pPr>
            <a:r>
              <a:rPr lang="en-GB" sz="1200">
                <a:solidFill>
                  <a:srgbClr val="1F1F1F"/>
                </a:solidFill>
                <a:highlight>
                  <a:srgbClr val="FFFFFF"/>
                </a:highlight>
                <a:latin typeface="Arial"/>
                <a:ea typeface="Arial"/>
                <a:cs typeface="Arial"/>
                <a:sym typeface="Arial"/>
              </a:rPr>
              <a:t>(</a:t>
            </a:r>
            <a:r>
              <a:rPr b="1" lang="en-GB" sz="1200">
                <a:solidFill>
                  <a:srgbClr val="1F1F1F"/>
                </a:solidFill>
                <a:highlight>
                  <a:srgbClr val="FFFFFF"/>
                </a:highlight>
                <a:latin typeface="Arial"/>
                <a:ea typeface="Arial"/>
                <a:cs typeface="Arial"/>
                <a:sym typeface="Arial"/>
              </a:rPr>
              <a:t>Future:</a:t>
            </a:r>
            <a:r>
              <a:rPr lang="en-GB" sz="1200">
                <a:solidFill>
                  <a:srgbClr val="1F1F1F"/>
                </a:solidFill>
                <a:highlight>
                  <a:srgbClr val="FFFFFF"/>
                </a:highlight>
                <a:latin typeface="Arial"/>
                <a:ea typeface="Arial"/>
                <a:cs typeface="Arial"/>
                <a:sym typeface="Arial"/>
              </a:rPr>
              <a:t> Data on past disease cases directly from government organizations)</a:t>
            </a:r>
            <a:endParaRPr sz="1200">
              <a:solidFill>
                <a:srgbClr val="1F1F1F"/>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1F1F1F"/>
              </a:buClr>
              <a:buSzPts val="1200"/>
              <a:buChar char="●"/>
            </a:pPr>
            <a:r>
              <a:rPr b="1" lang="en-GB" sz="1200">
                <a:solidFill>
                  <a:srgbClr val="1F1F1F"/>
                </a:solidFill>
                <a:highlight>
                  <a:srgbClr val="FFFFFF"/>
                </a:highlight>
                <a:latin typeface="Arial"/>
                <a:ea typeface="Arial"/>
                <a:cs typeface="Arial"/>
                <a:sym typeface="Arial"/>
              </a:rPr>
              <a:t>Training Period:</a:t>
            </a:r>
            <a:r>
              <a:rPr lang="en-GB" sz="1200">
                <a:solidFill>
                  <a:srgbClr val="1F1F1F"/>
                </a:solidFill>
                <a:highlight>
                  <a:srgbClr val="FFFFFF"/>
                </a:highlight>
                <a:latin typeface="Arial"/>
                <a:ea typeface="Arial"/>
                <a:cs typeface="Arial"/>
                <a:sym typeface="Arial"/>
              </a:rPr>
              <a:t> Disease cases corresponding to weather and temperature conditions from 2017 to 2020.</a:t>
            </a:r>
            <a:endParaRPr sz="1200">
              <a:solidFill>
                <a:srgbClr val="1F1F1F"/>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1F1F1F"/>
              </a:buClr>
              <a:buSzPts val="1200"/>
              <a:buChar char="●"/>
            </a:pPr>
            <a:r>
              <a:rPr b="1" lang="en-GB" sz="1200">
                <a:solidFill>
                  <a:srgbClr val="1F1F1F"/>
                </a:solidFill>
                <a:highlight>
                  <a:srgbClr val="FFFFFF"/>
                </a:highlight>
                <a:latin typeface="Arial"/>
                <a:ea typeface="Arial"/>
                <a:cs typeface="Arial"/>
                <a:sym typeface="Arial"/>
              </a:rPr>
              <a:t>Model Purpose:</a:t>
            </a:r>
            <a:r>
              <a:rPr lang="en-GB" sz="1200">
                <a:solidFill>
                  <a:srgbClr val="1F1F1F"/>
                </a:solidFill>
                <a:highlight>
                  <a:srgbClr val="FFFFFF"/>
                </a:highlight>
                <a:latin typeface="Arial"/>
                <a:ea typeface="Arial"/>
                <a:cs typeface="Arial"/>
                <a:sym typeface="Arial"/>
              </a:rPr>
              <a:t> Predict future outbreaks of vector-borne diseases at the district level in Punjab.</a:t>
            </a:r>
            <a:endParaRPr sz="1200">
              <a:solidFill>
                <a:srgbClr val="1F1F1F"/>
              </a:solidFill>
              <a:highlight>
                <a:srgbClr val="FFFFFF"/>
              </a:highlight>
              <a:latin typeface="Arial"/>
              <a:ea typeface="Arial"/>
              <a:cs typeface="Arial"/>
              <a:sym typeface="Arial"/>
            </a:endParaRPr>
          </a:p>
          <a:p>
            <a:pPr indent="0" lvl="0" marL="177800" rtl="0" algn="l">
              <a:lnSpc>
                <a:spcPct val="90000"/>
              </a:lnSpc>
              <a:spcBef>
                <a:spcPts val="300"/>
              </a:spcBef>
              <a:spcAft>
                <a:spcPts val="0"/>
              </a:spcAft>
              <a:buSzPts val="1500"/>
              <a:buNone/>
            </a:pPr>
            <a:r>
              <a:rPr lang="en-GB"/>
              <a:t>    </a:t>
            </a:r>
            <a:endParaRPr/>
          </a:p>
        </p:txBody>
      </p:sp>
      <p:sp>
        <p:nvSpPr>
          <p:cNvPr id="1183" name="Google Shape;1183;p140"/>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SzPts val="600"/>
              <a:buNone/>
            </a:pPr>
            <a:fld id="{00000000-1234-1234-1234-123412341234}" type="slidenum">
              <a:rPr lang="en-GB"/>
              <a:t>‹#›</a:t>
            </a:fld>
            <a:endParaRPr/>
          </a:p>
        </p:txBody>
      </p:sp>
      <p:pic>
        <p:nvPicPr>
          <p:cNvPr id="1184" name="Google Shape;1184;p140"/>
          <p:cNvPicPr preferRelativeResize="0"/>
          <p:nvPr>
            <p:ph idx="2" type="pic"/>
          </p:nvPr>
        </p:nvPicPr>
        <p:blipFill rotWithShape="1">
          <a:blip r:embed="rId3">
            <a:alphaModFix/>
          </a:blip>
          <a:srcRect b="0" l="0" r="0" t="0"/>
          <a:stretch/>
        </p:blipFill>
        <p:spPr>
          <a:xfrm>
            <a:off x="359500" y="365933"/>
            <a:ext cx="4346972" cy="4411634"/>
          </a:xfrm>
          <a:prstGeom prst="rect">
            <a:avLst/>
          </a:prstGeom>
          <a:solidFill>
            <a:srgbClr val="F2F2F2"/>
          </a:solid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8" name="Shape 1188"/>
        <p:cNvGrpSpPr/>
        <p:nvPr/>
      </p:nvGrpSpPr>
      <p:grpSpPr>
        <a:xfrm>
          <a:off x="0" y="0"/>
          <a:ext cx="0" cy="0"/>
          <a:chOff x="0" y="0"/>
          <a:chExt cx="0" cy="0"/>
        </a:xfrm>
      </p:grpSpPr>
      <p:sp>
        <p:nvSpPr>
          <p:cNvPr id="1189" name="Google Shape;1189;p141"/>
          <p:cNvSpPr txBox="1"/>
          <p:nvPr/>
        </p:nvSpPr>
        <p:spPr>
          <a:xfrm>
            <a:off x="0" y="0"/>
            <a:ext cx="1051800" cy="1077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5800">
                <a:solidFill>
                  <a:schemeClr val="dk1"/>
                </a:solidFill>
                <a:latin typeface="Calibri"/>
                <a:ea typeface="Calibri"/>
                <a:cs typeface="Calibri"/>
                <a:sym typeface="Calibri"/>
              </a:rPr>
              <a:t>02</a:t>
            </a:r>
            <a:endParaRPr b="1" sz="5800">
              <a:solidFill>
                <a:schemeClr val="dk1"/>
              </a:solidFill>
              <a:latin typeface="Calibri"/>
              <a:ea typeface="Calibri"/>
              <a:cs typeface="Calibri"/>
              <a:sym typeface="Calibri"/>
            </a:endParaRPr>
          </a:p>
        </p:txBody>
      </p:sp>
      <p:sp>
        <p:nvSpPr>
          <p:cNvPr id="1190" name="Google Shape;1190;p141"/>
          <p:cNvSpPr txBox="1"/>
          <p:nvPr/>
        </p:nvSpPr>
        <p:spPr>
          <a:xfrm>
            <a:off x="0" y="3229100"/>
            <a:ext cx="9144000" cy="1215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sz="6700">
                <a:solidFill>
                  <a:schemeClr val="dk1"/>
                </a:solidFill>
                <a:latin typeface="Calibri"/>
                <a:ea typeface="Calibri"/>
                <a:cs typeface="Calibri"/>
                <a:sym typeface="Calibri"/>
              </a:rPr>
              <a:t>DATA COLLECTION</a:t>
            </a:r>
            <a:endParaRPr b="1">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pic>
        <p:nvPicPr>
          <p:cNvPr id="1195" name="Google Shape;1195;p142"/>
          <p:cNvPicPr preferRelativeResize="0"/>
          <p:nvPr/>
        </p:nvPicPr>
        <p:blipFill>
          <a:blip r:embed="rId3">
            <a:alphaModFix/>
          </a:blip>
          <a:stretch>
            <a:fillRect/>
          </a:stretch>
        </p:blipFill>
        <p:spPr>
          <a:xfrm>
            <a:off x="6902925" y="1208728"/>
            <a:ext cx="1895280" cy="1895280"/>
          </a:xfrm>
          <a:prstGeom prst="rect">
            <a:avLst/>
          </a:prstGeom>
          <a:noFill/>
          <a:ln>
            <a:noFill/>
          </a:ln>
        </p:spPr>
      </p:pic>
      <p:sp>
        <p:nvSpPr>
          <p:cNvPr id="1196" name="Google Shape;1196;p142"/>
          <p:cNvSpPr txBox="1"/>
          <p:nvPr>
            <p:ph type="title"/>
          </p:nvPr>
        </p:nvSpPr>
        <p:spPr>
          <a:xfrm>
            <a:off x="157800" y="291600"/>
            <a:ext cx="8986200" cy="569100"/>
          </a:xfrm>
          <a:prstGeom prst="rect">
            <a:avLst/>
          </a:prstGeom>
          <a:solidFill>
            <a:srgbClr val="CEE8F3"/>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en-GB"/>
              <a:t>Flowchart</a:t>
            </a:r>
            <a:r>
              <a:rPr lang="en-GB"/>
              <a:t> of </a:t>
            </a:r>
            <a:r>
              <a:rPr lang="en-GB"/>
              <a:t>Data</a:t>
            </a:r>
            <a:endParaRPr/>
          </a:p>
        </p:txBody>
      </p:sp>
      <p:sp>
        <p:nvSpPr>
          <p:cNvPr id="1197" name="Google Shape;1197;p142"/>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GB" sz="1400"/>
              <a:t>‹#›</a:t>
            </a:fld>
            <a:endParaRPr sz="1400"/>
          </a:p>
        </p:txBody>
      </p:sp>
      <p:sp>
        <p:nvSpPr>
          <p:cNvPr id="1198" name="Google Shape;1198;p142"/>
          <p:cNvSpPr/>
          <p:nvPr/>
        </p:nvSpPr>
        <p:spPr>
          <a:xfrm>
            <a:off x="2322028" y="1271321"/>
            <a:ext cx="1086900" cy="656400"/>
          </a:xfrm>
          <a:prstGeom prst="rect">
            <a:avLst/>
          </a:prstGeom>
          <a:gradFill>
            <a:gsLst>
              <a:gs pos="0">
                <a:srgbClr val="5092B8"/>
              </a:gs>
              <a:gs pos="50000">
                <a:srgbClr val="2487B4"/>
              </a:gs>
              <a:gs pos="100000">
                <a:srgbClr val="1A78A4"/>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0" i="0" lang="en-GB" sz="1400" u="none" cap="none" strike="noStrike">
                <a:solidFill>
                  <a:schemeClr val="lt1"/>
                </a:solidFill>
                <a:latin typeface="Calibri"/>
                <a:ea typeface="Calibri"/>
                <a:cs typeface="Calibri"/>
                <a:sym typeface="Calibri"/>
              </a:rPr>
              <a:t>Cases Data</a:t>
            </a:r>
            <a:endParaRPr b="0" i="0" sz="1400" u="none" cap="none" strike="noStrike">
              <a:solidFill>
                <a:schemeClr val="lt1"/>
              </a:solidFill>
              <a:latin typeface="Calibri"/>
              <a:ea typeface="Calibri"/>
              <a:cs typeface="Calibri"/>
              <a:sym typeface="Calibri"/>
            </a:endParaRPr>
          </a:p>
        </p:txBody>
      </p:sp>
      <p:sp>
        <p:nvSpPr>
          <p:cNvPr id="1199" name="Google Shape;1199;p142"/>
          <p:cNvSpPr/>
          <p:nvPr/>
        </p:nvSpPr>
        <p:spPr>
          <a:xfrm>
            <a:off x="4969830" y="1376458"/>
            <a:ext cx="1090500" cy="658500"/>
          </a:xfrm>
          <a:prstGeom prst="rect">
            <a:avLst/>
          </a:prstGeom>
          <a:gradFill>
            <a:gsLst>
              <a:gs pos="0">
                <a:srgbClr val="5092B8"/>
              </a:gs>
              <a:gs pos="50000">
                <a:srgbClr val="2487B4"/>
              </a:gs>
              <a:gs pos="100000">
                <a:srgbClr val="1A78A4"/>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0" i="0" lang="en-GB" sz="1400" u="none" cap="none" strike="noStrike">
                <a:solidFill>
                  <a:schemeClr val="lt1"/>
                </a:solidFill>
                <a:latin typeface="Calibri"/>
                <a:ea typeface="Calibri"/>
                <a:cs typeface="Calibri"/>
                <a:sym typeface="Calibri"/>
              </a:rPr>
              <a:t>Weather Data</a:t>
            </a:r>
            <a:endParaRPr b="0" i="0" sz="1400" u="none" cap="none" strike="noStrike">
              <a:solidFill>
                <a:schemeClr val="lt1"/>
              </a:solidFill>
              <a:latin typeface="Calibri"/>
              <a:ea typeface="Calibri"/>
              <a:cs typeface="Calibri"/>
              <a:sym typeface="Calibri"/>
            </a:endParaRPr>
          </a:p>
        </p:txBody>
      </p:sp>
      <p:sp>
        <p:nvSpPr>
          <p:cNvPr id="1200" name="Google Shape;1200;p142"/>
          <p:cNvSpPr/>
          <p:nvPr/>
        </p:nvSpPr>
        <p:spPr>
          <a:xfrm>
            <a:off x="4723254" y="2277800"/>
            <a:ext cx="1480200" cy="658500"/>
          </a:xfrm>
          <a:prstGeom prst="rect">
            <a:avLst/>
          </a:prstGeom>
          <a:gradFill>
            <a:gsLst>
              <a:gs pos="0">
                <a:srgbClr val="5092B8"/>
              </a:gs>
              <a:gs pos="50000">
                <a:srgbClr val="2487B4"/>
              </a:gs>
              <a:gs pos="100000">
                <a:srgbClr val="1A78A4"/>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0" i="0" lang="en-GB" sz="1400" u="none" cap="none" strike="noStrike">
                <a:solidFill>
                  <a:schemeClr val="lt1"/>
                </a:solidFill>
                <a:latin typeface="Calibri"/>
                <a:ea typeface="Calibri"/>
                <a:cs typeface="Calibri"/>
                <a:sym typeface="Calibri"/>
              </a:rPr>
              <a:t>Data Preprocessing</a:t>
            </a:r>
            <a:endParaRPr b="0" i="0" sz="1400" u="none" cap="none" strike="noStrike">
              <a:solidFill>
                <a:schemeClr val="lt1"/>
              </a:solidFill>
              <a:latin typeface="Calibri"/>
              <a:ea typeface="Calibri"/>
              <a:cs typeface="Calibri"/>
              <a:sym typeface="Calibri"/>
            </a:endParaRPr>
          </a:p>
        </p:txBody>
      </p:sp>
      <p:sp>
        <p:nvSpPr>
          <p:cNvPr id="1201" name="Google Shape;1201;p142"/>
          <p:cNvSpPr/>
          <p:nvPr/>
        </p:nvSpPr>
        <p:spPr>
          <a:xfrm>
            <a:off x="913016" y="2530361"/>
            <a:ext cx="1609200" cy="658500"/>
          </a:xfrm>
          <a:prstGeom prst="rect">
            <a:avLst/>
          </a:prstGeom>
          <a:gradFill>
            <a:gsLst>
              <a:gs pos="0">
                <a:srgbClr val="5092B8"/>
              </a:gs>
              <a:gs pos="50000">
                <a:srgbClr val="2487B4"/>
              </a:gs>
              <a:gs pos="100000">
                <a:srgbClr val="1A78A4"/>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0" i="0" lang="en-GB" sz="1400" u="none" cap="none" strike="noStrike">
                <a:solidFill>
                  <a:schemeClr val="lt1"/>
                </a:solidFill>
                <a:latin typeface="Calibri"/>
                <a:ea typeface="Calibri"/>
                <a:cs typeface="Calibri"/>
                <a:sym typeface="Calibri"/>
              </a:rPr>
              <a:t>Data Transformation</a:t>
            </a:r>
            <a:endParaRPr b="0" i="0" sz="1400" u="none" cap="none" strike="noStrike">
              <a:solidFill>
                <a:schemeClr val="lt1"/>
              </a:solidFill>
              <a:latin typeface="Calibri"/>
              <a:ea typeface="Calibri"/>
              <a:cs typeface="Calibri"/>
              <a:sym typeface="Calibri"/>
            </a:endParaRPr>
          </a:p>
        </p:txBody>
      </p:sp>
      <p:sp>
        <p:nvSpPr>
          <p:cNvPr id="1202" name="Google Shape;1202;p142"/>
          <p:cNvSpPr/>
          <p:nvPr/>
        </p:nvSpPr>
        <p:spPr>
          <a:xfrm>
            <a:off x="4159594" y="3268204"/>
            <a:ext cx="1813200" cy="658500"/>
          </a:xfrm>
          <a:prstGeom prst="rect">
            <a:avLst/>
          </a:prstGeom>
          <a:gradFill>
            <a:gsLst>
              <a:gs pos="0">
                <a:srgbClr val="5092B8"/>
              </a:gs>
              <a:gs pos="50000">
                <a:srgbClr val="2487B4"/>
              </a:gs>
              <a:gs pos="100000">
                <a:srgbClr val="1A78A4"/>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0" i="0" lang="en-GB" sz="1400" u="none" cap="none" strike="noStrike">
                <a:solidFill>
                  <a:schemeClr val="lt1"/>
                </a:solidFill>
                <a:latin typeface="Calibri"/>
                <a:ea typeface="Calibri"/>
                <a:cs typeface="Calibri"/>
                <a:sym typeface="Calibri"/>
              </a:rPr>
              <a:t>Data Concatenation</a:t>
            </a:r>
            <a:endParaRPr b="0" i="0" sz="1400" u="none" cap="none" strike="noStrike">
              <a:solidFill>
                <a:schemeClr val="lt1"/>
              </a:solidFill>
              <a:latin typeface="Calibri"/>
              <a:ea typeface="Calibri"/>
              <a:cs typeface="Calibri"/>
              <a:sym typeface="Calibri"/>
            </a:endParaRPr>
          </a:p>
        </p:txBody>
      </p:sp>
      <p:sp>
        <p:nvSpPr>
          <p:cNvPr id="1203" name="Google Shape;1203;p142"/>
          <p:cNvSpPr/>
          <p:nvPr/>
        </p:nvSpPr>
        <p:spPr>
          <a:xfrm>
            <a:off x="1004628" y="4025400"/>
            <a:ext cx="1813200" cy="848400"/>
          </a:xfrm>
          <a:prstGeom prst="rect">
            <a:avLst/>
          </a:prstGeom>
          <a:gradFill>
            <a:gsLst>
              <a:gs pos="0">
                <a:srgbClr val="5092B8"/>
              </a:gs>
              <a:gs pos="50000">
                <a:srgbClr val="2487B4"/>
              </a:gs>
              <a:gs pos="100000">
                <a:srgbClr val="1A78A4"/>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0" i="0" lang="en-GB" sz="1400" u="none" cap="none" strike="noStrike">
                <a:solidFill>
                  <a:schemeClr val="lt1"/>
                </a:solidFill>
                <a:latin typeface="Calibri"/>
                <a:ea typeface="Calibri"/>
                <a:cs typeface="Calibri"/>
                <a:sym typeface="Calibri"/>
              </a:rPr>
              <a:t>Merging Data</a:t>
            </a:r>
            <a:endParaRPr b="0" i="0" sz="1400" u="none" cap="none" strike="noStrike">
              <a:solidFill>
                <a:schemeClr val="lt1"/>
              </a:solidFill>
              <a:latin typeface="Calibri"/>
              <a:ea typeface="Calibri"/>
              <a:cs typeface="Calibri"/>
              <a:sym typeface="Calibri"/>
            </a:endParaRPr>
          </a:p>
        </p:txBody>
      </p:sp>
      <p:sp>
        <p:nvSpPr>
          <p:cNvPr id="1204" name="Google Shape;1204;p142"/>
          <p:cNvSpPr/>
          <p:nvPr/>
        </p:nvSpPr>
        <p:spPr>
          <a:xfrm>
            <a:off x="4877565" y="4072351"/>
            <a:ext cx="1481400" cy="754500"/>
          </a:xfrm>
          <a:prstGeom prst="rect">
            <a:avLst/>
          </a:prstGeom>
          <a:gradFill>
            <a:gsLst>
              <a:gs pos="0">
                <a:srgbClr val="5092B8"/>
              </a:gs>
              <a:gs pos="50000">
                <a:srgbClr val="2487B4"/>
              </a:gs>
              <a:gs pos="100000">
                <a:srgbClr val="1A78A4"/>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0" i="0" lang="en-GB" sz="1400" u="none" cap="none" strike="noStrike">
                <a:solidFill>
                  <a:schemeClr val="lt1"/>
                </a:solidFill>
                <a:latin typeface="Calibri"/>
                <a:ea typeface="Calibri"/>
                <a:cs typeface="Calibri"/>
                <a:sym typeface="Calibri"/>
              </a:rPr>
              <a:t>Data Preprocessing</a:t>
            </a:r>
            <a:endParaRPr b="0" i="0" sz="1400" u="none" cap="none" strike="noStrike">
              <a:solidFill>
                <a:schemeClr val="lt1"/>
              </a:solidFill>
              <a:latin typeface="Calibri"/>
              <a:ea typeface="Calibri"/>
              <a:cs typeface="Calibri"/>
              <a:sym typeface="Calibri"/>
            </a:endParaRPr>
          </a:p>
        </p:txBody>
      </p:sp>
      <p:cxnSp>
        <p:nvCxnSpPr>
          <p:cNvPr id="1205" name="Google Shape;1205;p142"/>
          <p:cNvCxnSpPr>
            <a:stCxn id="1198" idx="2"/>
            <a:endCxn id="1201" idx="0"/>
          </p:cNvCxnSpPr>
          <p:nvPr/>
        </p:nvCxnSpPr>
        <p:spPr>
          <a:xfrm rot="5400000">
            <a:off x="1990229" y="1655171"/>
            <a:ext cx="602700" cy="1147800"/>
          </a:xfrm>
          <a:prstGeom prst="curvedConnector3">
            <a:avLst>
              <a:gd fmla="val 49995" name="adj1"/>
            </a:avLst>
          </a:prstGeom>
          <a:noFill/>
          <a:ln cap="flat" cmpd="sng" w="9525">
            <a:solidFill>
              <a:schemeClr val="dk2"/>
            </a:solidFill>
            <a:prstDash val="solid"/>
            <a:miter lim="800000"/>
            <a:headEnd len="sm" w="sm" type="none"/>
            <a:tailEnd len="med" w="med" type="triangle"/>
          </a:ln>
        </p:spPr>
      </p:cxnSp>
      <p:cxnSp>
        <p:nvCxnSpPr>
          <p:cNvPr id="1206" name="Google Shape;1206;p142"/>
          <p:cNvCxnSpPr/>
          <p:nvPr/>
        </p:nvCxnSpPr>
        <p:spPr>
          <a:xfrm>
            <a:off x="5463341" y="2037114"/>
            <a:ext cx="0" cy="238500"/>
          </a:xfrm>
          <a:prstGeom prst="straightConnector1">
            <a:avLst/>
          </a:prstGeom>
          <a:noFill/>
          <a:ln cap="flat" cmpd="sng" w="9525">
            <a:solidFill>
              <a:schemeClr val="dk2"/>
            </a:solidFill>
            <a:prstDash val="solid"/>
            <a:miter lim="800000"/>
            <a:headEnd len="sm" w="sm" type="none"/>
            <a:tailEnd len="med" w="med" type="triangle"/>
          </a:ln>
        </p:spPr>
      </p:cxnSp>
      <p:cxnSp>
        <p:nvCxnSpPr>
          <p:cNvPr id="1207" name="Google Shape;1207;p142"/>
          <p:cNvCxnSpPr/>
          <p:nvPr/>
        </p:nvCxnSpPr>
        <p:spPr>
          <a:xfrm>
            <a:off x="5457954" y="2921988"/>
            <a:ext cx="10800" cy="346200"/>
          </a:xfrm>
          <a:prstGeom prst="straightConnector1">
            <a:avLst/>
          </a:prstGeom>
          <a:noFill/>
          <a:ln cap="flat" cmpd="sng" w="9525">
            <a:solidFill>
              <a:schemeClr val="dk2"/>
            </a:solidFill>
            <a:prstDash val="solid"/>
            <a:miter lim="800000"/>
            <a:headEnd len="sm" w="sm" type="none"/>
            <a:tailEnd len="med" w="med" type="triangle"/>
          </a:ln>
        </p:spPr>
      </p:cxnSp>
      <p:cxnSp>
        <p:nvCxnSpPr>
          <p:cNvPr id="1208" name="Google Shape;1208;p142"/>
          <p:cNvCxnSpPr/>
          <p:nvPr/>
        </p:nvCxnSpPr>
        <p:spPr>
          <a:xfrm flipH="1" rot="-5400000">
            <a:off x="1063250" y="3648375"/>
            <a:ext cx="854100" cy="600"/>
          </a:xfrm>
          <a:prstGeom prst="curvedConnector3">
            <a:avLst>
              <a:gd fmla="val 50000" name="adj1"/>
            </a:avLst>
          </a:prstGeom>
          <a:noFill/>
          <a:ln cap="flat" cmpd="sng" w="9525">
            <a:solidFill>
              <a:schemeClr val="dk2"/>
            </a:solidFill>
            <a:prstDash val="solid"/>
            <a:miter lim="800000"/>
            <a:headEnd len="sm" w="sm" type="none"/>
            <a:tailEnd len="med" w="med" type="triangle"/>
          </a:ln>
        </p:spPr>
      </p:cxnSp>
      <p:cxnSp>
        <p:nvCxnSpPr>
          <p:cNvPr id="1209" name="Google Shape;1209;p142"/>
          <p:cNvCxnSpPr>
            <a:stCxn id="1203" idx="3"/>
            <a:endCxn id="1204" idx="1"/>
          </p:cNvCxnSpPr>
          <p:nvPr/>
        </p:nvCxnSpPr>
        <p:spPr>
          <a:xfrm>
            <a:off x="2817828" y="4449600"/>
            <a:ext cx="2059800" cy="0"/>
          </a:xfrm>
          <a:prstGeom prst="straightConnector1">
            <a:avLst/>
          </a:prstGeom>
          <a:noFill/>
          <a:ln cap="flat" cmpd="sng" w="9525">
            <a:solidFill>
              <a:schemeClr val="dk2"/>
            </a:solidFill>
            <a:prstDash val="solid"/>
            <a:miter lim="800000"/>
            <a:headEnd len="sm" w="sm" type="none"/>
            <a:tailEnd len="med" w="med" type="triangle"/>
          </a:ln>
        </p:spPr>
      </p:cxnSp>
      <p:cxnSp>
        <p:nvCxnSpPr>
          <p:cNvPr id="1210" name="Google Shape;1210;p142"/>
          <p:cNvCxnSpPr>
            <a:stCxn id="1204" idx="3"/>
            <a:endCxn id="1211" idx="1"/>
          </p:cNvCxnSpPr>
          <p:nvPr/>
        </p:nvCxnSpPr>
        <p:spPr>
          <a:xfrm>
            <a:off x="6358964" y="4449601"/>
            <a:ext cx="585000" cy="0"/>
          </a:xfrm>
          <a:prstGeom prst="straightConnector1">
            <a:avLst/>
          </a:prstGeom>
          <a:noFill/>
          <a:ln cap="flat" cmpd="sng" w="9525">
            <a:solidFill>
              <a:schemeClr val="dk2"/>
            </a:solidFill>
            <a:prstDash val="solid"/>
            <a:miter lim="800000"/>
            <a:headEnd len="sm" w="sm" type="none"/>
            <a:tailEnd len="med" w="med" type="triangle"/>
          </a:ln>
        </p:spPr>
      </p:cxnSp>
      <p:sp>
        <p:nvSpPr>
          <p:cNvPr id="1211" name="Google Shape;1211;p142"/>
          <p:cNvSpPr/>
          <p:nvPr/>
        </p:nvSpPr>
        <p:spPr>
          <a:xfrm>
            <a:off x="6943960" y="3935241"/>
            <a:ext cx="1813200" cy="1028700"/>
          </a:xfrm>
          <a:prstGeom prst="rect">
            <a:avLst/>
          </a:prstGeom>
          <a:gradFill>
            <a:gsLst>
              <a:gs pos="0">
                <a:srgbClr val="5092B8"/>
              </a:gs>
              <a:gs pos="50000">
                <a:srgbClr val="2487B4"/>
              </a:gs>
              <a:gs pos="100000">
                <a:srgbClr val="1A78A4"/>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0" i="0" lang="en-GB" sz="1400" u="none" cap="none" strike="noStrike">
                <a:solidFill>
                  <a:schemeClr val="lt1"/>
                </a:solidFill>
                <a:latin typeface="Calibri"/>
                <a:ea typeface="Calibri"/>
                <a:cs typeface="Calibri"/>
                <a:sym typeface="Calibri"/>
              </a:rPr>
              <a:t>Final Data</a:t>
            </a:r>
            <a:endParaRPr b="0" i="0" sz="1400" u="none" cap="none" strike="noStrike">
              <a:solidFill>
                <a:schemeClr val="lt1"/>
              </a:solidFill>
              <a:latin typeface="Calibri"/>
              <a:ea typeface="Calibri"/>
              <a:cs typeface="Calibri"/>
              <a:sym typeface="Calibri"/>
            </a:endParaRPr>
          </a:p>
        </p:txBody>
      </p:sp>
      <p:cxnSp>
        <p:nvCxnSpPr>
          <p:cNvPr id="1212" name="Google Shape;1212;p142"/>
          <p:cNvCxnSpPr>
            <a:stCxn id="1202" idx="1"/>
            <a:endCxn id="1203" idx="0"/>
          </p:cNvCxnSpPr>
          <p:nvPr/>
        </p:nvCxnSpPr>
        <p:spPr>
          <a:xfrm flipH="1">
            <a:off x="1911094" y="3597454"/>
            <a:ext cx="2248500" cy="427800"/>
          </a:xfrm>
          <a:prstGeom prst="curvedConnector2">
            <a:avLst/>
          </a:prstGeom>
          <a:noFill/>
          <a:ln cap="flat" cmpd="sng" w="9525">
            <a:solidFill>
              <a:schemeClr val="dk1"/>
            </a:solidFill>
            <a:prstDash val="solid"/>
            <a:miter lim="800000"/>
            <a:headEnd len="sm" w="sm"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43"/>
          <p:cNvSpPr txBox="1"/>
          <p:nvPr>
            <p:ph type="title"/>
          </p:nvPr>
        </p:nvSpPr>
        <p:spPr>
          <a:xfrm>
            <a:off x="140200" y="276000"/>
            <a:ext cx="9003900" cy="569100"/>
          </a:xfrm>
          <a:prstGeom prst="rect">
            <a:avLst/>
          </a:prstGeom>
          <a:solidFill>
            <a:srgbClr val="CEE8F3"/>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en-GB" sz="2400"/>
              <a:t>Weather Data</a:t>
            </a:r>
            <a:endParaRPr sz="2400"/>
          </a:p>
        </p:txBody>
      </p:sp>
      <p:grpSp>
        <p:nvGrpSpPr>
          <p:cNvPr id="1218" name="Google Shape;1218;p143"/>
          <p:cNvGrpSpPr/>
          <p:nvPr/>
        </p:nvGrpSpPr>
        <p:grpSpPr>
          <a:xfrm>
            <a:off x="278606" y="939985"/>
            <a:ext cx="8640366" cy="3690926"/>
            <a:chOff x="0" y="19826"/>
            <a:chExt cx="11520488" cy="4921235"/>
          </a:xfrm>
        </p:grpSpPr>
        <p:sp>
          <p:nvSpPr>
            <p:cNvPr id="1219" name="Google Shape;1219;p143"/>
            <p:cNvSpPr/>
            <p:nvPr/>
          </p:nvSpPr>
          <p:spPr>
            <a:xfrm rot="5400000">
              <a:off x="7196687" y="-2887586"/>
              <a:ext cx="1274489" cy="7373112"/>
            </a:xfrm>
            <a:prstGeom prst="round2SameRect">
              <a:avLst>
                <a:gd fmla="val 16667" name="adj1"/>
                <a:gd fmla="val 0" name="adj2"/>
              </a:avLst>
            </a:prstGeom>
            <a:solidFill>
              <a:srgbClr val="CBD8E2">
                <a:alpha val="89803"/>
              </a:srgbClr>
            </a:solidFill>
            <a:ln cap="flat" cmpd="sng" w="12700">
              <a:solidFill>
                <a:srgbClr val="CBD8E2">
                  <a:alpha val="89803"/>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20" name="Google Shape;1220;p143"/>
            <p:cNvSpPr txBox="1"/>
            <p:nvPr/>
          </p:nvSpPr>
          <p:spPr>
            <a:xfrm>
              <a:off x="4147376" y="223940"/>
              <a:ext cx="7310897" cy="1150059"/>
            </a:xfrm>
            <a:prstGeom prst="rect">
              <a:avLst/>
            </a:prstGeom>
            <a:noFill/>
            <a:ln>
              <a:noFill/>
            </a:ln>
          </p:spPr>
          <p:txBody>
            <a:bodyPr anchorCtr="0" anchor="ctr" bIns="92875" lIns="185750" spcFirstLastPara="1" rIns="185750" wrap="square" tIns="92875">
              <a:noAutofit/>
            </a:bodyPr>
            <a:lstStyle/>
            <a:p>
              <a:pPr indent="-127000" lvl="1" marL="127000" marR="0" rtl="0" algn="l">
                <a:lnSpc>
                  <a:spcPct val="90000"/>
                </a:lnSpc>
                <a:spcBef>
                  <a:spcPts val="0"/>
                </a:spcBef>
                <a:spcAft>
                  <a:spcPts val="0"/>
                </a:spcAft>
                <a:buClr>
                  <a:schemeClr val="dk1"/>
                </a:buClr>
                <a:buSzPts val="1400"/>
                <a:buFont typeface="Calibri"/>
                <a:buChar char="•"/>
              </a:pPr>
              <a:r>
                <a:rPr b="0" i="0" lang="en-GB" sz="1400" u="none" cap="none" strike="noStrike">
                  <a:solidFill>
                    <a:schemeClr val="dk1"/>
                  </a:solidFill>
                  <a:latin typeface="Calibri"/>
                  <a:ea typeface="Calibri"/>
                  <a:cs typeface="Calibri"/>
                  <a:sym typeface="Calibri"/>
                </a:rPr>
                <a:t>Data for all locations in Punjab from 2017 to 2020 is retrieved daily from </a:t>
              </a:r>
              <a:r>
                <a:rPr b="0" i="0" lang="en-GB" sz="1400" u="sng" cap="none" strike="noStrike">
                  <a:solidFill>
                    <a:schemeClr val="hlink"/>
                  </a:solidFill>
                  <a:latin typeface="Calibri"/>
                  <a:ea typeface="Calibri"/>
                  <a:cs typeface="Calibri"/>
                  <a:sym typeface="Calibri"/>
                  <a:hlinkClick r:id="rId3"/>
                </a:rPr>
                <a:t>https://www.visualcrossing.com/weather-api</a:t>
              </a:r>
              <a:r>
                <a:rPr b="0" i="0" lang="en-GB" sz="1900" u="none" cap="none" strike="noStrike">
                  <a:solidFill>
                    <a:schemeClr val="dk1"/>
                  </a:solidFill>
                  <a:latin typeface="Calibri"/>
                  <a:ea typeface="Calibri"/>
                  <a:cs typeface="Calibri"/>
                  <a:sym typeface="Calibri"/>
                </a:rPr>
                <a:t>.</a:t>
              </a:r>
              <a:endParaRPr b="0" i="0" sz="1900" u="none" cap="none" strike="noStrike">
                <a:solidFill>
                  <a:schemeClr val="dk1"/>
                </a:solidFill>
                <a:latin typeface="Calibri"/>
                <a:ea typeface="Calibri"/>
                <a:cs typeface="Calibri"/>
                <a:sym typeface="Calibri"/>
              </a:endParaRPr>
            </a:p>
          </p:txBody>
        </p:sp>
        <p:sp>
          <p:nvSpPr>
            <p:cNvPr id="1221" name="Google Shape;1221;p143"/>
            <p:cNvSpPr/>
            <p:nvPr/>
          </p:nvSpPr>
          <p:spPr>
            <a:xfrm>
              <a:off x="0" y="19826"/>
              <a:ext cx="4147375" cy="1593112"/>
            </a:xfrm>
            <a:prstGeom prst="roundRect">
              <a:avLst>
                <a:gd fmla="val 16667" name="adj"/>
              </a:avLst>
            </a:prstGeom>
            <a:solidFill>
              <a:schemeClr val="accent1"/>
            </a:solidFill>
            <a:ln cap="flat" cmpd="sng" w="12700">
              <a:solidFill>
                <a:schemeClr val="dk2"/>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22" name="Google Shape;1222;p143"/>
            <p:cNvSpPr txBox="1"/>
            <p:nvPr/>
          </p:nvSpPr>
          <p:spPr>
            <a:xfrm>
              <a:off x="77769" y="97595"/>
              <a:ext cx="3991837" cy="1437574"/>
            </a:xfrm>
            <a:prstGeom prst="rect">
              <a:avLst/>
            </a:prstGeom>
            <a:noFill/>
            <a:ln>
              <a:noFill/>
            </a:ln>
          </p:spPr>
          <p:txBody>
            <a:bodyPr anchorCtr="0" anchor="ctr" bIns="40000" lIns="80000" spcFirstLastPara="1" rIns="80000" wrap="square" tIns="40000">
              <a:noAutofit/>
            </a:bodyPr>
            <a:lstStyle/>
            <a:p>
              <a:pPr indent="0" lvl="0" marL="0" marR="0" rtl="0" algn="ctr">
                <a:lnSpc>
                  <a:spcPct val="90000"/>
                </a:lnSpc>
                <a:spcBef>
                  <a:spcPts val="0"/>
                </a:spcBef>
                <a:spcAft>
                  <a:spcPts val="0"/>
                </a:spcAft>
                <a:buClr>
                  <a:schemeClr val="lt1"/>
                </a:buClr>
                <a:buSzPts val="2100"/>
                <a:buFont typeface="Calibri"/>
                <a:buNone/>
              </a:pPr>
              <a:r>
                <a:rPr b="1" lang="en-GB" sz="2100">
                  <a:solidFill>
                    <a:schemeClr val="lt1"/>
                  </a:solidFill>
                  <a:latin typeface="Calibri"/>
                  <a:ea typeface="Calibri"/>
                  <a:cs typeface="Calibri"/>
                  <a:sym typeface="Calibri"/>
                </a:rPr>
                <a:t>Fetching data from API</a:t>
              </a:r>
              <a:endParaRPr b="1" sz="2100">
                <a:solidFill>
                  <a:schemeClr val="lt1"/>
                </a:solidFill>
                <a:latin typeface="Calibri"/>
                <a:ea typeface="Calibri"/>
                <a:cs typeface="Calibri"/>
                <a:sym typeface="Calibri"/>
              </a:endParaRPr>
            </a:p>
          </p:txBody>
        </p:sp>
        <p:sp>
          <p:nvSpPr>
            <p:cNvPr id="1223" name="Google Shape;1223;p143"/>
            <p:cNvSpPr/>
            <p:nvPr/>
          </p:nvSpPr>
          <p:spPr>
            <a:xfrm rot="5400000">
              <a:off x="7196687" y="-1214818"/>
              <a:ext cx="1274489" cy="7373112"/>
            </a:xfrm>
            <a:prstGeom prst="round2SameRect">
              <a:avLst>
                <a:gd fmla="val 16667" name="adj1"/>
                <a:gd fmla="val 0" name="adj2"/>
              </a:avLst>
            </a:prstGeom>
            <a:solidFill>
              <a:srgbClr val="CBD8E2">
                <a:alpha val="89803"/>
              </a:srgbClr>
            </a:solidFill>
            <a:ln cap="flat" cmpd="sng" w="12700">
              <a:solidFill>
                <a:srgbClr val="CBD8E2">
                  <a:alpha val="89803"/>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24" name="Google Shape;1224;p143"/>
            <p:cNvSpPr txBox="1"/>
            <p:nvPr/>
          </p:nvSpPr>
          <p:spPr>
            <a:xfrm>
              <a:off x="4147376" y="1896708"/>
              <a:ext cx="7310897" cy="1150059"/>
            </a:xfrm>
            <a:prstGeom prst="rect">
              <a:avLst/>
            </a:prstGeom>
            <a:noFill/>
            <a:ln>
              <a:noFill/>
            </a:ln>
          </p:spPr>
          <p:txBody>
            <a:bodyPr anchorCtr="0" anchor="ctr" bIns="92875" lIns="185750" spcFirstLastPara="1" rIns="185750" wrap="square" tIns="92875">
              <a:noAutofit/>
            </a:bodyPr>
            <a:lstStyle/>
            <a:p>
              <a:pPr indent="-127000" lvl="1" marL="127000" marR="0" rtl="0" algn="l">
                <a:lnSpc>
                  <a:spcPct val="90000"/>
                </a:lnSpc>
                <a:spcBef>
                  <a:spcPts val="0"/>
                </a:spcBef>
                <a:spcAft>
                  <a:spcPts val="0"/>
                </a:spcAft>
                <a:buClr>
                  <a:schemeClr val="dk1"/>
                </a:buClr>
                <a:buSzPts val="1400"/>
                <a:buFont typeface="Calibri"/>
                <a:buChar char="•"/>
              </a:pPr>
              <a:r>
                <a:rPr b="0" i="0" lang="en-GB" sz="1400" u="none" cap="none" strike="noStrike">
                  <a:solidFill>
                    <a:schemeClr val="dk1"/>
                  </a:solidFill>
                  <a:latin typeface="Calibri"/>
                  <a:ea typeface="Calibri"/>
                  <a:cs typeface="Calibri"/>
                  <a:sym typeface="Calibri"/>
                </a:rPr>
                <a:t>The daily data is aggregated into monthly averages for each year and month, rounding values to two decimal places. </a:t>
              </a:r>
              <a:endParaRPr b="0" i="0" sz="1400" u="none" cap="none" strike="noStrike">
                <a:solidFill>
                  <a:schemeClr val="dk1"/>
                </a:solidFill>
                <a:latin typeface="Calibri"/>
                <a:ea typeface="Calibri"/>
                <a:cs typeface="Calibri"/>
                <a:sym typeface="Calibri"/>
              </a:endParaRPr>
            </a:p>
          </p:txBody>
        </p:sp>
        <p:sp>
          <p:nvSpPr>
            <p:cNvPr id="1225" name="Google Shape;1225;p143"/>
            <p:cNvSpPr/>
            <p:nvPr/>
          </p:nvSpPr>
          <p:spPr>
            <a:xfrm>
              <a:off x="0" y="1675181"/>
              <a:ext cx="4147375" cy="1593112"/>
            </a:xfrm>
            <a:prstGeom prst="roundRect">
              <a:avLst>
                <a:gd fmla="val 16667" name="adj"/>
              </a:avLst>
            </a:prstGeom>
            <a:solidFill>
              <a:schemeClr val="accent1"/>
            </a:solidFill>
            <a:ln cap="flat" cmpd="sng" w="12700">
              <a:solidFill>
                <a:schemeClr val="dk2"/>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26" name="Google Shape;1226;p143"/>
            <p:cNvSpPr txBox="1"/>
            <p:nvPr/>
          </p:nvSpPr>
          <p:spPr>
            <a:xfrm>
              <a:off x="77769" y="1752950"/>
              <a:ext cx="3991837" cy="1437574"/>
            </a:xfrm>
            <a:prstGeom prst="rect">
              <a:avLst/>
            </a:prstGeom>
            <a:noFill/>
            <a:ln>
              <a:noFill/>
            </a:ln>
          </p:spPr>
          <p:txBody>
            <a:bodyPr anchorCtr="0" anchor="ctr" bIns="40000" lIns="80000" spcFirstLastPara="1" rIns="80000" wrap="square" tIns="40000">
              <a:noAutofit/>
            </a:bodyPr>
            <a:lstStyle/>
            <a:p>
              <a:pPr indent="0" lvl="0" marL="0" marR="0" rtl="0" algn="ctr">
                <a:lnSpc>
                  <a:spcPct val="90000"/>
                </a:lnSpc>
                <a:spcBef>
                  <a:spcPts val="0"/>
                </a:spcBef>
                <a:spcAft>
                  <a:spcPts val="0"/>
                </a:spcAft>
                <a:buClr>
                  <a:schemeClr val="lt1"/>
                </a:buClr>
                <a:buSzPts val="2100"/>
                <a:buFont typeface="Calibri"/>
                <a:buNone/>
              </a:pPr>
              <a:r>
                <a:rPr b="1" lang="en-GB" sz="2100">
                  <a:solidFill>
                    <a:schemeClr val="lt1"/>
                  </a:solidFill>
                  <a:latin typeface="Calibri"/>
                  <a:ea typeface="Calibri"/>
                  <a:cs typeface="Calibri"/>
                  <a:sym typeface="Calibri"/>
                </a:rPr>
                <a:t>Data Preprocessing </a:t>
              </a:r>
              <a:endParaRPr b="1" sz="2100">
                <a:solidFill>
                  <a:schemeClr val="lt1"/>
                </a:solidFill>
                <a:latin typeface="Calibri"/>
                <a:ea typeface="Calibri"/>
                <a:cs typeface="Calibri"/>
                <a:sym typeface="Calibri"/>
              </a:endParaRPr>
            </a:p>
          </p:txBody>
        </p:sp>
        <p:sp>
          <p:nvSpPr>
            <p:cNvPr id="1227" name="Google Shape;1227;p143"/>
            <p:cNvSpPr/>
            <p:nvPr/>
          </p:nvSpPr>
          <p:spPr>
            <a:xfrm rot="5400000">
              <a:off x="7196687" y="457949"/>
              <a:ext cx="1274489" cy="7373112"/>
            </a:xfrm>
            <a:prstGeom prst="round2SameRect">
              <a:avLst>
                <a:gd fmla="val 16667" name="adj1"/>
                <a:gd fmla="val 0" name="adj2"/>
              </a:avLst>
            </a:prstGeom>
            <a:solidFill>
              <a:srgbClr val="CBD8E2">
                <a:alpha val="89803"/>
              </a:srgbClr>
            </a:solidFill>
            <a:ln cap="flat" cmpd="sng" w="12700">
              <a:solidFill>
                <a:srgbClr val="CBD8E2">
                  <a:alpha val="89803"/>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28" name="Google Shape;1228;p143"/>
            <p:cNvSpPr txBox="1"/>
            <p:nvPr/>
          </p:nvSpPr>
          <p:spPr>
            <a:xfrm>
              <a:off x="4147376" y="3569476"/>
              <a:ext cx="7310897" cy="1150059"/>
            </a:xfrm>
            <a:prstGeom prst="rect">
              <a:avLst/>
            </a:prstGeom>
            <a:noFill/>
            <a:ln>
              <a:noFill/>
            </a:ln>
          </p:spPr>
          <p:txBody>
            <a:bodyPr anchorCtr="0" anchor="ctr" bIns="92875" lIns="185750" spcFirstLastPara="1" rIns="185750" wrap="square" tIns="92875">
              <a:noAutofit/>
            </a:bodyPr>
            <a:lstStyle/>
            <a:p>
              <a:pPr indent="-127000" lvl="1" marL="127000" marR="0" rtl="0" algn="l">
                <a:lnSpc>
                  <a:spcPct val="90000"/>
                </a:lnSpc>
                <a:spcBef>
                  <a:spcPts val="0"/>
                </a:spcBef>
                <a:spcAft>
                  <a:spcPts val="0"/>
                </a:spcAft>
                <a:buClr>
                  <a:schemeClr val="dk1"/>
                </a:buClr>
                <a:buSzPts val="1400"/>
                <a:buFont typeface="Calibri"/>
                <a:buChar char="•"/>
              </a:pPr>
              <a:r>
                <a:rPr b="0" i="0" lang="en-GB" sz="1400" u="none" cap="none" strike="noStrike">
                  <a:solidFill>
                    <a:schemeClr val="dk1"/>
                  </a:solidFill>
                  <a:latin typeface="Calibri"/>
                  <a:ea typeface="Calibri"/>
                  <a:cs typeface="Calibri"/>
                  <a:sym typeface="Calibri"/>
                </a:rPr>
                <a:t>Finally, the data for all Punjab locations is combined by year and month</a:t>
              </a:r>
              <a:r>
                <a:rPr b="0" i="0" lang="en-GB" sz="2500" u="none" cap="none" strike="noStrike">
                  <a:solidFill>
                    <a:schemeClr val="dk1"/>
                  </a:solidFill>
                  <a:latin typeface="Calibri"/>
                  <a:ea typeface="Calibri"/>
                  <a:cs typeface="Calibri"/>
                  <a:sym typeface="Calibri"/>
                </a:rPr>
                <a:t>.</a:t>
              </a:r>
              <a:endParaRPr b="0" i="0" sz="2500" u="none" cap="none" strike="noStrike">
                <a:solidFill>
                  <a:schemeClr val="dk1"/>
                </a:solidFill>
                <a:latin typeface="Calibri"/>
                <a:ea typeface="Calibri"/>
                <a:cs typeface="Calibri"/>
                <a:sym typeface="Calibri"/>
              </a:endParaRPr>
            </a:p>
          </p:txBody>
        </p:sp>
        <p:sp>
          <p:nvSpPr>
            <p:cNvPr id="1229" name="Google Shape;1229;p143"/>
            <p:cNvSpPr/>
            <p:nvPr/>
          </p:nvSpPr>
          <p:spPr>
            <a:xfrm>
              <a:off x="0" y="3347949"/>
              <a:ext cx="4147375" cy="1593112"/>
            </a:xfrm>
            <a:prstGeom prst="roundRect">
              <a:avLst>
                <a:gd fmla="val 16667" name="adj"/>
              </a:avLst>
            </a:prstGeom>
            <a:solidFill>
              <a:schemeClr val="accent1"/>
            </a:solidFill>
            <a:ln cap="flat" cmpd="sng" w="12700">
              <a:solidFill>
                <a:schemeClr val="dk2"/>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30" name="Google Shape;1230;p143"/>
            <p:cNvSpPr txBox="1"/>
            <p:nvPr/>
          </p:nvSpPr>
          <p:spPr>
            <a:xfrm>
              <a:off x="77769" y="3425718"/>
              <a:ext cx="3991837" cy="1437574"/>
            </a:xfrm>
            <a:prstGeom prst="rect">
              <a:avLst/>
            </a:prstGeom>
            <a:noFill/>
            <a:ln>
              <a:noFill/>
            </a:ln>
          </p:spPr>
          <p:txBody>
            <a:bodyPr anchorCtr="0" anchor="ctr" bIns="40000" lIns="80000" spcFirstLastPara="1" rIns="80000" wrap="square" tIns="40000">
              <a:noAutofit/>
            </a:bodyPr>
            <a:lstStyle/>
            <a:p>
              <a:pPr indent="0" lvl="0" marL="0" marR="0" rtl="0" algn="ctr">
                <a:lnSpc>
                  <a:spcPct val="90000"/>
                </a:lnSpc>
                <a:spcBef>
                  <a:spcPts val="0"/>
                </a:spcBef>
                <a:spcAft>
                  <a:spcPts val="0"/>
                </a:spcAft>
                <a:buClr>
                  <a:schemeClr val="lt1"/>
                </a:buClr>
                <a:buSzPts val="2100"/>
                <a:buFont typeface="Calibri"/>
                <a:buNone/>
              </a:pPr>
              <a:r>
                <a:rPr b="1" lang="en-GB" sz="2100">
                  <a:solidFill>
                    <a:schemeClr val="lt1"/>
                  </a:solidFill>
                  <a:latin typeface="Calibri"/>
                  <a:ea typeface="Calibri"/>
                  <a:cs typeface="Calibri"/>
                  <a:sym typeface="Calibri"/>
                </a:rPr>
                <a:t>Data Concatenation</a:t>
              </a:r>
              <a:endParaRPr b="1" sz="2100">
                <a:solidFill>
                  <a:schemeClr val="lt1"/>
                </a:solidFill>
                <a:latin typeface="Calibri"/>
                <a:ea typeface="Calibri"/>
                <a:cs typeface="Calibri"/>
                <a:sym typeface="Calibri"/>
              </a:endParaRPr>
            </a:p>
          </p:txBody>
        </p:sp>
      </p:grpSp>
      <p:sp>
        <p:nvSpPr>
          <p:cNvPr id="1231" name="Google Shape;1231;p143"/>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44"/>
          <p:cNvSpPr txBox="1"/>
          <p:nvPr>
            <p:ph type="title"/>
          </p:nvPr>
        </p:nvSpPr>
        <p:spPr>
          <a:xfrm>
            <a:off x="100853" y="252583"/>
            <a:ext cx="9043148" cy="551329"/>
          </a:xfrm>
          <a:prstGeom prst="rect">
            <a:avLst/>
          </a:prstGeom>
          <a:solidFill>
            <a:srgbClr val="CEE8F3"/>
          </a:solid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en-GB" sz="2400">
                <a:solidFill>
                  <a:schemeClr val="dk1"/>
                </a:solidFill>
                <a:latin typeface="Calibri"/>
                <a:ea typeface="Calibri"/>
                <a:cs typeface="Calibri"/>
                <a:sym typeface="Calibri"/>
              </a:rPr>
              <a:t>Weather Data</a:t>
            </a:r>
            <a:endParaRPr/>
          </a:p>
        </p:txBody>
      </p:sp>
      <p:sp>
        <p:nvSpPr>
          <p:cNvPr id="1237" name="Google Shape;1237;p144"/>
          <p:cNvSpPr txBox="1"/>
          <p:nvPr>
            <p:ph idx="12" type="sldNum"/>
          </p:nvPr>
        </p:nvSpPr>
        <p:spPr>
          <a:xfrm>
            <a:off x="8639175" y="4936484"/>
            <a:ext cx="279796" cy="154578"/>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
        <p:nvSpPr>
          <p:cNvPr id="1238" name="Google Shape;1238;p144"/>
          <p:cNvSpPr txBox="1"/>
          <p:nvPr>
            <p:ph idx="1" type="body"/>
          </p:nvPr>
        </p:nvSpPr>
        <p:spPr>
          <a:xfrm>
            <a:off x="409575" y="1088231"/>
            <a:ext cx="2973705" cy="3414713"/>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chemeClr val="lt1"/>
              </a:buClr>
              <a:buSzPts val="1400"/>
              <a:buChar char="•"/>
            </a:pPr>
            <a:r>
              <a:rPr lang="en-GB" sz="1400"/>
              <a:t>Weather data- from APIs.</a:t>
            </a:r>
            <a:endParaRPr/>
          </a:p>
          <a:p>
            <a:pPr indent="-177800" lvl="0" marL="177800" rtl="0" algn="l">
              <a:lnSpc>
                <a:spcPct val="90000"/>
              </a:lnSpc>
              <a:spcBef>
                <a:spcPts val="800"/>
              </a:spcBef>
              <a:spcAft>
                <a:spcPts val="0"/>
              </a:spcAft>
              <a:buClr>
                <a:schemeClr val="lt1"/>
              </a:buClr>
              <a:buSzPts val="1400"/>
              <a:buChar char="•"/>
            </a:pPr>
            <a:r>
              <a:rPr lang="en-GB" sz="1400"/>
              <a:t>Weather data is then preprocessed and concatenated.</a:t>
            </a:r>
            <a:endParaRPr/>
          </a:p>
        </p:txBody>
      </p:sp>
      <p:pic>
        <p:nvPicPr>
          <p:cNvPr id="1239" name="Google Shape;1239;p144"/>
          <p:cNvPicPr preferRelativeResize="0"/>
          <p:nvPr/>
        </p:nvPicPr>
        <p:blipFill rotWithShape="1">
          <a:blip r:embed="rId3">
            <a:alphaModFix/>
          </a:blip>
          <a:srcRect b="0" l="0" r="0" t="0"/>
          <a:stretch/>
        </p:blipFill>
        <p:spPr>
          <a:xfrm>
            <a:off x="3833515" y="3351405"/>
            <a:ext cx="2495775" cy="1222070"/>
          </a:xfrm>
          <a:prstGeom prst="rect">
            <a:avLst/>
          </a:prstGeom>
          <a:noFill/>
          <a:ln>
            <a:noFill/>
          </a:ln>
        </p:spPr>
      </p:pic>
      <p:pic>
        <p:nvPicPr>
          <p:cNvPr id="1240" name="Google Shape;1240;p144"/>
          <p:cNvPicPr preferRelativeResize="0"/>
          <p:nvPr/>
        </p:nvPicPr>
        <p:blipFill rotWithShape="1">
          <a:blip r:embed="rId4">
            <a:alphaModFix/>
          </a:blip>
          <a:srcRect b="9319" l="0" r="0" t="0"/>
          <a:stretch/>
        </p:blipFill>
        <p:spPr>
          <a:xfrm>
            <a:off x="3833515" y="959583"/>
            <a:ext cx="5146417" cy="2126516"/>
          </a:xfrm>
          <a:prstGeom prst="rect">
            <a:avLst/>
          </a:prstGeom>
          <a:noFill/>
          <a:ln>
            <a:noFill/>
          </a:ln>
        </p:spPr>
      </p:pic>
      <p:pic>
        <p:nvPicPr>
          <p:cNvPr id="1241" name="Google Shape;1241;p144"/>
          <p:cNvPicPr preferRelativeResize="0"/>
          <p:nvPr/>
        </p:nvPicPr>
        <p:blipFill rotWithShape="1">
          <a:blip r:embed="rId5">
            <a:alphaModFix/>
          </a:blip>
          <a:srcRect b="0" l="0" r="77333" t="0"/>
          <a:stretch/>
        </p:blipFill>
        <p:spPr>
          <a:xfrm>
            <a:off x="6585142" y="3110917"/>
            <a:ext cx="2072640" cy="157413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MSFT_Color_1">
      <a:dk1>
        <a:srgbClr val="32363F"/>
      </a:dk1>
      <a:lt1>
        <a:srgbClr val="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MSFT_Color_1">
      <a:dk1>
        <a:srgbClr val="32363F"/>
      </a:dk1>
      <a:lt1>
        <a:srgbClr val="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